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5"/>
  </p:notesMasterIdLst>
  <p:sldIdLst>
    <p:sldId id="270" r:id="rId2"/>
    <p:sldId id="302" r:id="rId3"/>
    <p:sldId id="334" r:id="rId4"/>
    <p:sldId id="343" r:id="rId5"/>
    <p:sldId id="370" r:id="rId6"/>
    <p:sldId id="371" r:id="rId7"/>
    <p:sldId id="335" r:id="rId8"/>
    <p:sldId id="344" r:id="rId9"/>
    <p:sldId id="360" r:id="rId10"/>
    <p:sldId id="336" r:id="rId11"/>
    <p:sldId id="345" r:id="rId12"/>
    <p:sldId id="346" r:id="rId13"/>
    <p:sldId id="356" r:id="rId14"/>
    <p:sldId id="350" r:id="rId15"/>
    <p:sldId id="337" r:id="rId16"/>
    <p:sldId id="349" r:id="rId17"/>
    <p:sldId id="348" r:id="rId18"/>
    <p:sldId id="364" r:id="rId19"/>
    <p:sldId id="365" r:id="rId20"/>
    <p:sldId id="368" r:id="rId21"/>
    <p:sldId id="369" r:id="rId22"/>
    <p:sldId id="361" r:id="rId23"/>
    <p:sldId id="362" r:id="rId24"/>
    <p:sldId id="363" r:id="rId25"/>
    <p:sldId id="351" r:id="rId26"/>
    <p:sldId id="366" r:id="rId27"/>
    <p:sldId id="367" r:id="rId28"/>
    <p:sldId id="354" r:id="rId29"/>
    <p:sldId id="357" r:id="rId30"/>
    <p:sldId id="358" r:id="rId31"/>
    <p:sldId id="359" r:id="rId32"/>
    <p:sldId id="353" r:id="rId33"/>
    <p:sldId id="35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319" userDrawn="1">
          <p15:clr>
            <a:srgbClr val="A4A3A4"/>
          </p15:clr>
        </p15:guide>
        <p15:guide id="3" orient="horz" pos="170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976" userDrawn="1">
          <p15:clr>
            <a:srgbClr val="A4A3A4"/>
          </p15:clr>
        </p15:guide>
        <p15:guide id="7" pos="7151" userDrawn="1">
          <p15:clr>
            <a:srgbClr val="A4A3A4"/>
          </p15:clr>
        </p15:guide>
        <p15:guide id="8" pos="7333" userDrawn="1">
          <p15:clr>
            <a:srgbClr val="A4A3A4"/>
          </p15:clr>
        </p15:guide>
        <p15:guide id="9" orient="horz" pos="346" userDrawn="1">
          <p15:clr>
            <a:srgbClr val="A4A3A4"/>
          </p15:clr>
        </p15:guide>
        <p15:guide id="10" pos="5745" userDrawn="1">
          <p15:clr>
            <a:srgbClr val="A4A3A4"/>
          </p15:clr>
        </p15:guide>
        <p15:guide id="11" pos="334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지성 이" initials="지이" lastIdx="2" clrIdx="0">
    <p:extLst>
      <p:ext uri="{19B8F6BF-5375-455C-9EA6-DF929625EA0E}">
        <p15:presenceInfo xmlns:p15="http://schemas.microsoft.com/office/powerpoint/2012/main" userId="a6857b7e30e202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5AFE"/>
    <a:srgbClr val="FF4081"/>
    <a:srgbClr val="11CC77"/>
    <a:srgbClr val="13E28E"/>
    <a:srgbClr val="F7F7F7"/>
    <a:srgbClr val="FF80AB"/>
    <a:srgbClr val="000000"/>
    <a:srgbClr val="F50057"/>
    <a:srgbClr val="FFFF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665DEA-295A-424E-AB8D-EBB7F8B59BE2}" v="105" dt="2021-10-30T01:38:27.5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85009" autoAdjust="0"/>
  </p:normalViewPr>
  <p:slideViewPr>
    <p:cSldViewPr showGuides="1">
      <p:cViewPr varScale="1">
        <p:scale>
          <a:sx n="67" d="100"/>
          <a:sy n="67" d="100"/>
        </p:scale>
        <p:origin x="66" y="318"/>
      </p:cViewPr>
      <p:guideLst>
        <p:guide orient="horz" pos="2160"/>
        <p:guide orient="horz" pos="4319"/>
        <p:guide orient="horz" pos="1706"/>
        <p:guide orient="horz" pos="3974"/>
        <p:guide pos="3840"/>
        <p:guide pos="3976"/>
        <p:guide pos="7151"/>
        <p:guide pos="7333"/>
        <p:guide orient="horz" pos="346"/>
        <p:guide pos="5745"/>
        <p:guide pos="33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성 이" userId="a6857b7e30e2026b" providerId="LiveId" clId="{0B3C980E-259D-4E0C-9670-94C296FA0F4F}"/>
    <pc:docChg chg="undo custSel addSld delSld modSld">
      <pc:chgData name="지성 이" userId="a6857b7e30e2026b" providerId="LiveId" clId="{0B3C980E-259D-4E0C-9670-94C296FA0F4F}" dt="2021-02-07T05:15:58.748" v="883" actId="20577"/>
      <pc:docMkLst>
        <pc:docMk/>
      </pc:docMkLst>
      <pc:sldChg chg="addSp modSp add">
        <pc:chgData name="지성 이" userId="a6857b7e30e2026b" providerId="LiveId" clId="{0B3C980E-259D-4E0C-9670-94C296FA0F4F}" dt="2021-02-07T00:39:11.468" v="443"/>
        <pc:sldMkLst>
          <pc:docMk/>
          <pc:sldMk cId="1533502706" sldId="256"/>
        </pc:sldMkLst>
        <pc:picChg chg="add mod">
          <ac:chgData name="지성 이" userId="a6857b7e30e2026b" providerId="LiveId" clId="{0B3C980E-259D-4E0C-9670-94C296FA0F4F}" dt="2021-02-07T00:39:11.468" v="443"/>
          <ac:picMkLst>
            <pc:docMk/>
            <pc:sldMk cId="1533502706" sldId="256"/>
            <ac:picMk id="3" creationId="{755820DB-98AA-4630-82D9-B466B74C9521}"/>
          </ac:picMkLst>
        </pc:picChg>
      </pc:sldChg>
      <pc:sldChg chg="addSp modSp add">
        <pc:chgData name="지성 이" userId="a6857b7e30e2026b" providerId="LiveId" clId="{0B3C980E-259D-4E0C-9670-94C296FA0F4F}" dt="2021-02-07T00:39:17.396" v="444"/>
        <pc:sldMkLst>
          <pc:docMk/>
          <pc:sldMk cId="1507176033" sldId="257"/>
        </pc:sldMkLst>
        <pc:picChg chg="add mod">
          <ac:chgData name="지성 이" userId="a6857b7e30e2026b" providerId="LiveId" clId="{0B3C980E-259D-4E0C-9670-94C296FA0F4F}" dt="2021-02-07T00:39:17.396" v="444"/>
          <ac:picMkLst>
            <pc:docMk/>
            <pc:sldMk cId="1507176033" sldId="257"/>
            <ac:picMk id="3" creationId="{544D6DD7-69DA-4CD2-BB49-B0304B2D9024}"/>
          </ac:picMkLst>
        </pc:picChg>
      </pc:sldChg>
      <pc:sldChg chg="addSp modSp add">
        <pc:chgData name="지성 이" userId="a6857b7e30e2026b" providerId="LiveId" clId="{0B3C980E-259D-4E0C-9670-94C296FA0F4F}" dt="2021-02-07T00:39:18.853" v="445"/>
        <pc:sldMkLst>
          <pc:docMk/>
          <pc:sldMk cId="2439856390" sldId="258"/>
        </pc:sldMkLst>
        <pc:picChg chg="add mod">
          <ac:chgData name="지성 이" userId="a6857b7e30e2026b" providerId="LiveId" clId="{0B3C980E-259D-4E0C-9670-94C296FA0F4F}" dt="2021-02-07T00:39:18.853" v="445"/>
          <ac:picMkLst>
            <pc:docMk/>
            <pc:sldMk cId="2439856390" sldId="258"/>
            <ac:picMk id="3" creationId="{169F1018-06F2-4EE5-88B4-DA747760C2D8}"/>
          </ac:picMkLst>
        </pc:picChg>
      </pc:sldChg>
      <pc:sldChg chg="addSp modSp add">
        <pc:chgData name="지성 이" userId="a6857b7e30e2026b" providerId="LiveId" clId="{0B3C980E-259D-4E0C-9670-94C296FA0F4F}" dt="2021-02-07T00:39:19.672" v="446"/>
        <pc:sldMkLst>
          <pc:docMk/>
          <pc:sldMk cId="1475567248" sldId="259"/>
        </pc:sldMkLst>
        <pc:picChg chg="add mod">
          <ac:chgData name="지성 이" userId="a6857b7e30e2026b" providerId="LiveId" clId="{0B3C980E-259D-4E0C-9670-94C296FA0F4F}" dt="2021-02-07T00:39:19.672" v="446"/>
          <ac:picMkLst>
            <pc:docMk/>
            <pc:sldMk cId="1475567248" sldId="259"/>
            <ac:picMk id="3" creationId="{BFD07C8B-A32F-4B81-B05F-CB44A30ADDD1}"/>
          </ac:picMkLst>
        </pc:picChg>
      </pc:sldChg>
      <pc:sldChg chg="addSp modSp add">
        <pc:chgData name="지성 이" userId="a6857b7e30e2026b" providerId="LiveId" clId="{0B3C980E-259D-4E0C-9670-94C296FA0F4F}" dt="2021-02-07T00:39:23.298" v="447"/>
        <pc:sldMkLst>
          <pc:docMk/>
          <pc:sldMk cId="1839956819" sldId="260"/>
        </pc:sldMkLst>
        <pc:picChg chg="add mod">
          <ac:chgData name="지성 이" userId="a6857b7e30e2026b" providerId="LiveId" clId="{0B3C980E-259D-4E0C-9670-94C296FA0F4F}" dt="2021-02-07T00:39:23.298" v="447"/>
          <ac:picMkLst>
            <pc:docMk/>
            <pc:sldMk cId="1839956819" sldId="260"/>
            <ac:picMk id="3" creationId="{91864522-D075-4145-BB1D-43112E0BCB1D}"/>
          </ac:picMkLst>
        </pc:picChg>
      </pc:sldChg>
      <pc:sldChg chg="addSp modSp add">
        <pc:chgData name="지성 이" userId="a6857b7e30e2026b" providerId="LiveId" clId="{0B3C980E-259D-4E0C-9670-94C296FA0F4F}" dt="2021-02-07T00:39:24.063" v="448"/>
        <pc:sldMkLst>
          <pc:docMk/>
          <pc:sldMk cId="2677507328" sldId="261"/>
        </pc:sldMkLst>
        <pc:picChg chg="add mod">
          <ac:chgData name="지성 이" userId="a6857b7e30e2026b" providerId="LiveId" clId="{0B3C980E-259D-4E0C-9670-94C296FA0F4F}" dt="2021-02-07T00:39:24.063" v="448"/>
          <ac:picMkLst>
            <pc:docMk/>
            <pc:sldMk cId="2677507328" sldId="261"/>
            <ac:picMk id="3" creationId="{F4BB3AEB-6F5B-496E-8D8B-5902D1C47FFB}"/>
          </ac:picMkLst>
        </pc:picChg>
      </pc:sldChg>
      <pc:sldChg chg="addSp modSp add">
        <pc:chgData name="지성 이" userId="a6857b7e30e2026b" providerId="LiveId" clId="{0B3C980E-259D-4E0C-9670-94C296FA0F4F}" dt="2021-02-07T00:39:24.744" v="449"/>
        <pc:sldMkLst>
          <pc:docMk/>
          <pc:sldMk cId="2832896647" sldId="262"/>
        </pc:sldMkLst>
        <pc:picChg chg="add mod">
          <ac:chgData name="지성 이" userId="a6857b7e30e2026b" providerId="LiveId" clId="{0B3C980E-259D-4E0C-9670-94C296FA0F4F}" dt="2021-02-07T00:39:24.744" v="449"/>
          <ac:picMkLst>
            <pc:docMk/>
            <pc:sldMk cId="2832896647" sldId="262"/>
            <ac:picMk id="3" creationId="{88419270-2AC7-468B-81E6-7B888CD9ED2C}"/>
          </ac:picMkLst>
        </pc:picChg>
      </pc:sldChg>
      <pc:sldChg chg="addSp modSp add">
        <pc:chgData name="지성 이" userId="a6857b7e30e2026b" providerId="LiveId" clId="{0B3C980E-259D-4E0C-9670-94C296FA0F4F}" dt="2021-02-07T00:39:26.545" v="450"/>
        <pc:sldMkLst>
          <pc:docMk/>
          <pc:sldMk cId="2469279394" sldId="263"/>
        </pc:sldMkLst>
        <pc:picChg chg="add mod">
          <ac:chgData name="지성 이" userId="a6857b7e30e2026b" providerId="LiveId" clId="{0B3C980E-259D-4E0C-9670-94C296FA0F4F}" dt="2021-02-07T00:39:26.545" v="450"/>
          <ac:picMkLst>
            <pc:docMk/>
            <pc:sldMk cId="2469279394" sldId="263"/>
            <ac:picMk id="3" creationId="{6DED601B-23A7-4D81-9888-05CCBABE69C7}"/>
          </ac:picMkLst>
        </pc:picChg>
      </pc:sldChg>
      <pc:sldChg chg="addSp modSp add">
        <pc:chgData name="지성 이" userId="a6857b7e30e2026b" providerId="LiveId" clId="{0B3C980E-259D-4E0C-9670-94C296FA0F4F}" dt="2021-02-07T00:39:27.759" v="451"/>
        <pc:sldMkLst>
          <pc:docMk/>
          <pc:sldMk cId="3238792915" sldId="264"/>
        </pc:sldMkLst>
        <pc:picChg chg="add mod">
          <ac:chgData name="지성 이" userId="a6857b7e30e2026b" providerId="LiveId" clId="{0B3C980E-259D-4E0C-9670-94C296FA0F4F}" dt="2021-02-07T00:39:27.759" v="451"/>
          <ac:picMkLst>
            <pc:docMk/>
            <pc:sldMk cId="3238792915" sldId="264"/>
            <ac:picMk id="3" creationId="{D70F7192-9904-420D-93BA-5E16A55C98AD}"/>
          </ac:picMkLst>
        </pc:picChg>
      </pc:sldChg>
      <pc:sldChg chg="addSp modSp add">
        <pc:chgData name="지성 이" userId="a6857b7e30e2026b" providerId="LiveId" clId="{0B3C980E-259D-4E0C-9670-94C296FA0F4F}" dt="2021-02-07T00:39:28.725" v="452"/>
        <pc:sldMkLst>
          <pc:docMk/>
          <pc:sldMk cId="1778334631" sldId="265"/>
        </pc:sldMkLst>
        <pc:picChg chg="add mod">
          <ac:chgData name="지성 이" userId="a6857b7e30e2026b" providerId="LiveId" clId="{0B3C980E-259D-4E0C-9670-94C296FA0F4F}" dt="2021-02-07T00:39:28.725" v="452"/>
          <ac:picMkLst>
            <pc:docMk/>
            <pc:sldMk cId="1778334631" sldId="265"/>
            <ac:picMk id="3" creationId="{12A9EA13-AFD1-421D-A45F-F6F9A2F1111F}"/>
          </ac:picMkLst>
        </pc:picChg>
      </pc:sldChg>
      <pc:sldChg chg="addSp modSp add">
        <pc:chgData name="지성 이" userId="a6857b7e30e2026b" providerId="LiveId" clId="{0B3C980E-259D-4E0C-9670-94C296FA0F4F}" dt="2021-02-07T00:39:30.085" v="453"/>
        <pc:sldMkLst>
          <pc:docMk/>
          <pc:sldMk cId="2565065100" sldId="266"/>
        </pc:sldMkLst>
        <pc:picChg chg="add mod">
          <ac:chgData name="지성 이" userId="a6857b7e30e2026b" providerId="LiveId" clId="{0B3C980E-259D-4E0C-9670-94C296FA0F4F}" dt="2021-02-07T00:39:30.085" v="453"/>
          <ac:picMkLst>
            <pc:docMk/>
            <pc:sldMk cId="2565065100" sldId="266"/>
            <ac:picMk id="3" creationId="{7FF23C06-D65A-47ED-8C0F-C6B40D754D5E}"/>
          </ac:picMkLst>
        </pc:picChg>
      </pc:sldChg>
      <pc:sldChg chg="addSp modSp add">
        <pc:chgData name="지성 이" userId="a6857b7e30e2026b" providerId="LiveId" clId="{0B3C980E-259D-4E0C-9670-94C296FA0F4F}" dt="2021-02-07T00:39:32.476" v="454"/>
        <pc:sldMkLst>
          <pc:docMk/>
          <pc:sldMk cId="1583928902" sldId="267"/>
        </pc:sldMkLst>
        <pc:picChg chg="add mod">
          <ac:chgData name="지성 이" userId="a6857b7e30e2026b" providerId="LiveId" clId="{0B3C980E-259D-4E0C-9670-94C296FA0F4F}" dt="2021-02-07T00:39:32.476" v="454"/>
          <ac:picMkLst>
            <pc:docMk/>
            <pc:sldMk cId="1583928902" sldId="267"/>
            <ac:picMk id="3" creationId="{C92AC82A-144C-4A28-A703-82951B2775D6}"/>
          </ac:picMkLst>
        </pc:picChg>
      </pc:sldChg>
      <pc:sldChg chg="addSp delSp modSp add mod">
        <pc:chgData name="지성 이" userId="a6857b7e30e2026b" providerId="LiveId" clId="{0B3C980E-259D-4E0C-9670-94C296FA0F4F}" dt="2021-02-07T04:11:22.193" v="534" actId="1076"/>
        <pc:sldMkLst>
          <pc:docMk/>
          <pc:sldMk cId="705453021" sldId="268"/>
        </pc:sldMkLst>
        <pc:spChg chg="del mod">
          <ac:chgData name="지성 이" userId="a6857b7e30e2026b" providerId="LiveId" clId="{0B3C980E-259D-4E0C-9670-94C296FA0F4F}" dt="2021-02-07T03:23:19.415" v="529" actId="478"/>
          <ac:spMkLst>
            <pc:docMk/>
            <pc:sldMk cId="705453021" sldId="268"/>
            <ac:spMk id="2" creationId="{A2CAAF33-CD86-4AD3-ACAC-2ACFC343462E}"/>
          </ac:spMkLst>
        </pc:spChg>
        <pc:spChg chg="mod">
          <ac:chgData name="지성 이" userId="a6857b7e30e2026b" providerId="LiveId" clId="{0B3C980E-259D-4E0C-9670-94C296FA0F4F}" dt="2021-02-07T03:22:03.204" v="503" actId="20577"/>
          <ac:spMkLst>
            <pc:docMk/>
            <pc:sldMk cId="705453021" sldId="268"/>
            <ac:spMk id="6" creationId="{AD01150F-3F20-4644-A858-8CC798ECE1FC}"/>
          </ac:spMkLst>
        </pc:spChg>
        <pc:spChg chg="add del mod">
          <ac:chgData name="지성 이" userId="a6857b7e30e2026b" providerId="LiveId" clId="{0B3C980E-259D-4E0C-9670-94C296FA0F4F}" dt="2021-02-07T03:23:23.956" v="531" actId="478"/>
          <ac:spMkLst>
            <pc:docMk/>
            <pc:sldMk cId="705453021" sldId="268"/>
            <ac:spMk id="7" creationId="{90BF5029-86D1-41EE-BDE3-00F1B17F416E}"/>
          </ac:spMkLst>
        </pc:spChg>
        <pc:spChg chg="mod">
          <ac:chgData name="지성 이" userId="a6857b7e30e2026b" providerId="LiveId" clId="{0B3C980E-259D-4E0C-9670-94C296FA0F4F}" dt="2021-02-07T04:10:07.628" v="532" actId="20578"/>
          <ac:spMkLst>
            <pc:docMk/>
            <pc:sldMk cId="705453021" sldId="268"/>
            <ac:spMk id="11" creationId="{1DA0C1EA-18E7-4993-B51A-01353713DA61}"/>
          </ac:spMkLst>
        </pc:spChg>
        <pc:spChg chg="add mod">
          <ac:chgData name="지성 이" userId="a6857b7e30e2026b" providerId="LiveId" clId="{0B3C980E-259D-4E0C-9670-94C296FA0F4F}" dt="2021-02-07T03:23:19.802" v="530"/>
          <ac:spMkLst>
            <pc:docMk/>
            <pc:sldMk cId="705453021" sldId="268"/>
            <ac:spMk id="12" creationId="{F754F8CE-F788-425A-845B-DCF3362741E6}"/>
          </ac:spMkLst>
        </pc:spChg>
        <pc:graphicFrameChg chg="mod modGraphic">
          <ac:chgData name="지성 이" userId="a6857b7e30e2026b" providerId="LiveId" clId="{0B3C980E-259D-4E0C-9670-94C296FA0F4F}" dt="2021-02-07T04:11:22.193" v="534" actId="1076"/>
          <ac:graphicFrameMkLst>
            <pc:docMk/>
            <pc:sldMk cId="705453021" sldId="268"/>
            <ac:graphicFrameMk id="8" creationId="{AEA31DBA-BEF6-4A8C-A346-5FF3ABE0F4C7}"/>
          </ac:graphicFrameMkLst>
        </pc:graphicFrameChg>
      </pc:sldChg>
      <pc:sldChg chg="addSp modSp add">
        <pc:chgData name="지성 이" userId="a6857b7e30e2026b" providerId="LiveId" clId="{0B3C980E-259D-4E0C-9670-94C296FA0F4F}" dt="2021-02-07T00:39:35.792" v="456"/>
        <pc:sldMkLst>
          <pc:docMk/>
          <pc:sldMk cId="27269364" sldId="269"/>
        </pc:sldMkLst>
        <pc:picChg chg="add mod">
          <ac:chgData name="지성 이" userId="a6857b7e30e2026b" providerId="LiveId" clId="{0B3C980E-259D-4E0C-9670-94C296FA0F4F}" dt="2021-02-07T00:39:35.792" v="456"/>
          <ac:picMkLst>
            <pc:docMk/>
            <pc:sldMk cId="27269364" sldId="269"/>
            <ac:picMk id="3" creationId="{49DA7290-AF61-405B-84E2-71497180EAA5}"/>
          </ac:picMkLst>
        </pc:picChg>
      </pc:sldChg>
      <pc:sldChg chg="delSp modSp mod">
        <pc:chgData name="지성 이" userId="a6857b7e30e2026b" providerId="LiveId" clId="{0B3C980E-259D-4E0C-9670-94C296FA0F4F}" dt="2021-02-07T00:32:20.350" v="16" actId="20577"/>
        <pc:sldMkLst>
          <pc:docMk/>
          <pc:sldMk cId="2908951818" sldId="270"/>
        </pc:sldMkLst>
        <pc:spChg chg="mod">
          <ac:chgData name="지성 이" userId="a6857b7e30e2026b" providerId="LiveId" clId="{0B3C980E-259D-4E0C-9670-94C296FA0F4F}" dt="2021-02-07T00:32:20.350" v="16" actId="20577"/>
          <ac:spMkLst>
            <pc:docMk/>
            <pc:sldMk cId="2908951818" sldId="270"/>
            <ac:spMk id="2" creationId="{81D40CC1-7221-48BD-8498-CE8EF0E8609F}"/>
          </ac:spMkLst>
        </pc:spChg>
        <pc:spChg chg="del">
          <ac:chgData name="지성 이" userId="a6857b7e30e2026b" providerId="LiveId" clId="{0B3C980E-259D-4E0C-9670-94C296FA0F4F}" dt="2021-02-07T00:32:14.268" v="0" actId="478"/>
          <ac:spMkLst>
            <pc:docMk/>
            <pc:sldMk cId="2908951818" sldId="270"/>
            <ac:spMk id="3" creationId="{D9106DDA-90E5-46A6-8F47-B8C7C2981DB1}"/>
          </ac:spMkLst>
        </pc:spChg>
      </pc:sldChg>
      <pc:sldChg chg="addSp modSp add">
        <pc:chgData name="지성 이" userId="a6857b7e30e2026b" providerId="LiveId" clId="{0B3C980E-259D-4E0C-9670-94C296FA0F4F}" dt="2021-02-07T00:39:38.277" v="458"/>
        <pc:sldMkLst>
          <pc:docMk/>
          <pc:sldMk cId="978126697" sldId="271"/>
        </pc:sldMkLst>
        <pc:picChg chg="add mod">
          <ac:chgData name="지성 이" userId="a6857b7e30e2026b" providerId="LiveId" clId="{0B3C980E-259D-4E0C-9670-94C296FA0F4F}" dt="2021-02-07T00:39:38.277" v="458"/>
          <ac:picMkLst>
            <pc:docMk/>
            <pc:sldMk cId="978126697" sldId="271"/>
            <ac:picMk id="3" creationId="{9C05E1A9-DA1E-4C96-A80C-0695E5772CC3}"/>
          </ac:picMkLst>
        </pc:picChg>
      </pc:sldChg>
      <pc:sldChg chg="addSp modSp add">
        <pc:chgData name="지성 이" userId="a6857b7e30e2026b" providerId="LiveId" clId="{0B3C980E-259D-4E0C-9670-94C296FA0F4F}" dt="2021-02-07T00:39:39.599" v="459"/>
        <pc:sldMkLst>
          <pc:docMk/>
          <pc:sldMk cId="3351304806" sldId="272"/>
        </pc:sldMkLst>
        <pc:picChg chg="add mod">
          <ac:chgData name="지성 이" userId="a6857b7e30e2026b" providerId="LiveId" clId="{0B3C980E-259D-4E0C-9670-94C296FA0F4F}" dt="2021-02-07T00:39:39.599" v="459"/>
          <ac:picMkLst>
            <pc:docMk/>
            <pc:sldMk cId="3351304806" sldId="272"/>
            <ac:picMk id="3" creationId="{129C4232-AFC5-4870-B714-DD8357C268A0}"/>
          </ac:picMkLst>
        </pc:picChg>
      </pc:sldChg>
      <pc:sldChg chg="modSp add mod">
        <pc:chgData name="지성 이" userId="a6857b7e30e2026b" providerId="LiveId" clId="{0B3C980E-259D-4E0C-9670-94C296FA0F4F}" dt="2021-02-07T03:23:13.237" v="528" actId="20577"/>
        <pc:sldMkLst>
          <pc:docMk/>
          <pc:sldMk cId="3473744956" sldId="273"/>
        </pc:sldMkLst>
        <pc:spChg chg="mod">
          <ac:chgData name="지성 이" userId="a6857b7e30e2026b" providerId="LiveId" clId="{0B3C980E-259D-4E0C-9670-94C296FA0F4F}" dt="2021-02-07T03:23:13.237" v="528" actId="20577"/>
          <ac:spMkLst>
            <pc:docMk/>
            <pc:sldMk cId="3473744956" sldId="273"/>
            <ac:spMk id="4" creationId="{AF26C10F-C110-4925-B874-34E4B521B7BC}"/>
          </ac:spMkLst>
        </pc:spChg>
      </pc:sldChg>
      <pc:sldChg chg="addSp modSp add">
        <pc:chgData name="지성 이" userId="a6857b7e30e2026b" providerId="LiveId" clId="{0B3C980E-259D-4E0C-9670-94C296FA0F4F}" dt="2021-02-07T00:39:42.240" v="461"/>
        <pc:sldMkLst>
          <pc:docMk/>
          <pc:sldMk cId="3878609587" sldId="274"/>
        </pc:sldMkLst>
        <pc:picChg chg="add mod">
          <ac:chgData name="지성 이" userId="a6857b7e30e2026b" providerId="LiveId" clId="{0B3C980E-259D-4E0C-9670-94C296FA0F4F}" dt="2021-02-07T00:39:42.240" v="461"/>
          <ac:picMkLst>
            <pc:docMk/>
            <pc:sldMk cId="3878609587" sldId="274"/>
            <ac:picMk id="4" creationId="{2F2C4F9A-64C0-4946-9CF9-9AF3B748BF59}"/>
          </ac:picMkLst>
        </pc:picChg>
      </pc:sldChg>
      <pc:sldChg chg="addSp modSp add">
        <pc:chgData name="지성 이" userId="a6857b7e30e2026b" providerId="LiveId" clId="{0B3C980E-259D-4E0C-9670-94C296FA0F4F}" dt="2021-02-07T00:39:43.170" v="462"/>
        <pc:sldMkLst>
          <pc:docMk/>
          <pc:sldMk cId="3540637021" sldId="275"/>
        </pc:sldMkLst>
        <pc:picChg chg="add mod">
          <ac:chgData name="지성 이" userId="a6857b7e30e2026b" providerId="LiveId" clId="{0B3C980E-259D-4E0C-9670-94C296FA0F4F}" dt="2021-02-07T00:39:43.170" v="462"/>
          <ac:picMkLst>
            <pc:docMk/>
            <pc:sldMk cId="3540637021" sldId="275"/>
            <ac:picMk id="4" creationId="{C329B513-6080-4802-B926-953DF1450B55}"/>
          </ac:picMkLst>
        </pc:picChg>
      </pc:sldChg>
      <pc:sldChg chg="addSp modSp add">
        <pc:chgData name="지성 이" userId="a6857b7e30e2026b" providerId="LiveId" clId="{0B3C980E-259D-4E0C-9670-94C296FA0F4F}" dt="2021-02-07T00:39:44.432" v="463"/>
        <pc:sldMkLst>
          <pc:docMk/>
          <pc:sldMk cId="3655900194" sldId="276"/>
        </pc:sldMkLst>
        <pc:picChg chg="add mod">
          <ac:chgData name="지성 이" userId="a6857b7e30e2026b" providerId="LiveId" clId="{0B3C980E-259D-4E0C-9670-94C296FA0F4F}" dt="2021-02-07T00:39:44.432" v="463"/>
          <ac:picMkLst>
            <pc:docMk/>
            <pc:sldMk cId="3655900194" sldId="276"/>
            <ac:picMk id="3" creationId="{95E3D37B-8D8F-4907-BA65-C189D96FC82D}"/>
          </ac:picMkLst>
        </pc:picChg>
      </pc:sldChg>
      <pc:sldChg chg="addSp modSp add">
        <pc:chgData name="지성 이" userId="a6857b7e30e2026b" providerId="LiveId" clId="{0B3C980E-259D-4E0C-9670-94C296FA0F4F}" dt="2021-02-07T00:39:45.587" v="464"/>
        <pc:sldMkLst>
          <pc:docMk/>
          <pc:sldMk cId="1247186560" sldId="277"/>
        </pc:sldMkLst>
        <pc:picChg chg="add mod">
          <ac:chgData name="지성 이" userId="a6857b7e30e2026b" providerId="LiveId" clId="{0B3C980E-259D-4E0C-9670-94C296FA0F4F}" dt="2021-02-07T00:39:45.587" v="464"/>
          <ac:picMkLst>
            <pc:docMk/>
            <pc:sldMk cId="1247186560" sldId="277"/>
            <ac:picMk id="3" creationId="{3289F0AF-9C4F-41F5-A67B-05B0848BD3AF}"/>
          </ac:picMkLst>
        </pc:picChg>
      </pc:sldChg>
      <pc:sldChg chg="addSp modSp add">
        <pc:chgData name="지성 이" userId="a6857b7e30e2026b" providerId="LiveId" clId="{0B3C980E-259D-4E0C-9670-94C296FA0F4F}" dt="2021-02-07T00:39:47.497" v="465"/>
        <pc:sldMkLst>
          <pc:docMk/>
          <pc:sldMk cId="2362800513" sldId="278"/>
        </pc:sldMkLst>
        <pc:picChg chg="add mod">
          <ac:chgData name="지성 이" userId="a6857b7e30e2026b" providerId="LiveId" clId="{0B3C980E-259D-4E0C-9670-94C296FA0F4F}" dt="2021-02-07T00:39:47.497" v="465"/>
          <ac:picMkLst>
            <pc:docMk/>
            <pc:sldMk cId="2362800513" sldId="278"/>
            <ac:picMk id="3" creationId="{49C44029-1607-4962-AF07-FA92CA4E3242}"/>
          </ac:picMkLst>
        </pc:picChg>
      </pc:sldChg>
      <pc:sldChg chg="addSp modSp add">
        <pc:chgData name="지성 이" userId="a6857b7e30e2026b" providerId="LiveId" clId="{0B3C980E-259D-4E0C-9670-94C296FA0F4F}" dt="2021-02-07T00:39:48.470" v="466"/>
        <pc:sldMkLst>
          <pc:docMk/>
          <pc:sldMk cId="3731498622" sldId="279"/>
        </pc:sldMkLst>
        <pc:picChg chg="add mod">
          <ac:chgData name="지성 이" userId="a6857b7e30e2026b" providerId="LiveId" clId="{0B3C980E-259D-4E0C-9670-94C296FA0F4F}" dt="2021-02-07T00:39:48.470" v="466"/>
          <ac:picMkLst>
            <pc:docMk/>
            <pc:sldMk cId="3731498622" sldId="279"/>
            <ac:picMk id="3" creationId="{AF8240D0-BD16-4B74-AE47-29F331DDB4D2}"/>
          </ac:picMkLst>
        </pc:picChg>
      </pc:sldChg>
      <pc:sldChg chg="addSp delSp modSp mod">
        <pc:chgData name="지성 이" userId="a6857b7e30e2026b" providerId="LiveId" clId="{0B3C980E-259D-4E0C-9670-94C296FA0F4F}" dt="2021-02-07T05:03:36.311" v="649" actId="20577"/>
        <pc:sldMkLst>
          <pc:docMk/>
          <pc:sldMk cId="2613562838" sldId="291"/>
        </pc:sldMkLst>
        <pc:spChg chg="mod">
          <ac:chgData name="지성 이" userId="a6857b7e30e2026b" providerId="LiveId" clId="{0B3C980E-259D-4E0C-9670-94C296FA0F4F}" dt="2021-02-07T05:03:36.311" v="649" actId="20577"/>
          <ac:spMkLst>
            <pc:docMk/>
            <pc:sldMk cId="2613562838" sldId="291"/>
            <ac:spMk id="5" creationId="{3DA48EF6-A5B0-411C-AE25-89E67552C959}"/>
          </ac:spMkLst>
        </pc:spChg>
        <pc:picChg chg="add del mod">
          <ac:chgData name="지성 이" userId="a6857b7e30e2026b" providerId="LiveId" clId="{0B3C980E-259D-4E0C-9670-94C296FA0F4F}" dt="2021-02-07T00:39:52.796" v="468"/>
          <ac:picMkLst>
            <pc:docMk/>
            <pc:sldMk cId="2613562838" sldId="291"/>
            <ac:picMk id="6" creationId="{AB555448-4A63-48DF-8055-A409D1FA9672}"/>
          </ac:picMkLst>
        </pc:picChg>
      </pc:sldChg>
      <pc:sldChg chg="modSp mod">
        <pc:chgData name="지성 이" userId="a6857b7e30e2026b" providerId="LiveId" clId="{0B3C980E-259D-4E0C-9670-94C296FA0F4F}" dt="2021-02-07T00:35:50.864" v="439" actId="1076"/>
        <pc:sldMkLst>
          <pc:docMk/>
          <pc:sldMk cId="868712437" sldId="292"/>
        </pc:sldMkLst>
        <pc:spChg chg="mod">
          <ac:chgData name="지성 이" userId="a6857b7e30e2026b" providerId="LiveId" clId="{0B3C980E-259D-4E0C-9670-94C296FA0F4F}" dt="2021-02-07T00:35:48.249" v="438" actId="1076"/>
          <ac:spMkLst>
            <pc:docMk/>
            <pc:sldMk cId="868712437" sldId="292"/>
            <ac:spMk id="2" creationId="{DD3E96D6-6054-47D2-99A9-5550A4596AF5}"/>
          </ac:spMkLst>
        </pc:spChg>
        <pc:picChg chg="mod">
          <ac:chgData name="지성 이" userId="a6857b7e30e2026b" providerId="LiveId" clId="{0B3C980E-259D-4E0C-9670-94C296FA0F4F}" dt="2021-02-07T00:35:50.864" v="439" actId="1076"/>
          <ac:picMkLst>
            <pc:docMk/>
            <pc:sldMk cId="868712437" sldId="292"/>
            <ac:picMk id="1026" creationId="{04B41752-F684-4B55-82F3-A11104820BBD}"/>
          </ac:picMkLst>
        </pc:picChg>
      </pc:sldChg>
      <pc:sldChg chg="modSp mod">
        <pc:chgData name="지성 이" userId="a6857b7e30e2026b" providerId="LiveId" clId="{0B3C980E-259D-4E0C-9670-94C296FA0F4F}" dt="2021-02-07T00:35:42.399" v="437"/>
        <pc:sldMkLst>
          <pc:docMk/>
          <pc:sldMk cId="3597264133" sldId="302"/>
        </pc:sldMkLst>
        <pc:graphicFrameChg chg="mod modGraphic">
          <ac:chgData name="지성 이" userId="a6857b7e30e2026b" providerId="LiveId" clId="{0B3C980E-259D-4E0C-9670-94C296FA0F4F}" dt="2021-02-07T00:35:42.399" v="437"/>
          <ac:graphicFrameMkLst>
            <pc:docMk/>
            <pc:sldMk cId="3597264133" sldId="302"/>
            <ac:graphicFrameMk id="6" creationId="{6C3DA404-E993-41FB-AAE9-8C65A0B0BD06}"/>
          </ac:graphicFrameMkLst>
        </pc:graphicFrameChg>
      </pc:sldChg>
      <pc:sldChg chg="del">
        <pc:chgData name="지성 이" userId="a6857b7e30e2026b" providerId="LiveId" clId="{0B3C980E-259D-4E0C-9670-94C296FA0F4F}" dt="2021-02-07T00:35:58.668" v="440" actId="47"/>
        <pc:sldMkLst>
          <pc:docMk/>
          <pc:sldMk cId="3638590654" sldId="303"/>
        </pc:sldMkLst>
      </pc:sldChg>
      <pc:sldChg chg="del">
        <pc:chgData name="지성 이" userId="a6857b7e30e2026b" providerId="LiveId" clId="{0B3C980E-259D-4E0C-9670-94C296FA0F4F}" dt="2021-02-07T00:33:18.554" v="68" actId="47"/>
        <pc:sldMkLst>
          <pc:docMk/>
          <pc:sldMk cId="3799686119" sldId="304"/>
        </pc:sldMkLst>
      </pc:sldChg>
      <pc:sldChg chg="del">
        <pc:chgData name="지성 이" userId="a6857b7e30e2026b" providerId="LiveId" clId="{0B3C980E-259D-4E0C-9670-94C296FA0F4F}" dt="2021-02-07T00:33:20.859" v="69" actId="47"/>
        <pc:sldMkLst>
          <pc:docMk/>
          <pc:sldMk cId="4279093433" sldId="305"/>
        </pc:sldMkLst>
      </pc:sldChg>
      <pc:sldChg chg="modSp mod">
        <pc:chgData name="지성 이" userId="a6857b7e30e2026b" providerId="LiveId" clId="{0B3C980E-259D-4E0C-9670-94C296FA0F4F}" dt="2021-02-07T05:08:51.149" v="849" actId="207"/>
        <pc:sldMkLst>
          <pc:docMk/>
          <pc:sldMk cId="3144309663" sldId="306"/>
        </pc:sldMkLst>
        <pc:spChg chg="mod">
          <ac:chgData name="지성 이" userId="a6857b7e30e2026b" providerId="LiveId" clId="{0B3C980E-259D-4E0C-9670-94C296FA0F4F}" dt="2021-02-07T05:08:51.149" v="849" actId="207"/>
          <ac:spMkLst>
            <pc:docMk/>
            <pc:sldMk cId="3144309663" sldId="306"/>
            <ac:spMk id="5" creationId="{3DA48EF6-A5B0-411C-AE25-89E67552C959}"/>
          </ac:spMkLst>
        </pc:spChg>
      </pc:sldChg>
      <pc:sldChg chg="modSp mod">
        <pc:chgData name="지성 이" userId="a6857b7e30e2026b" providerId="LiveId" clId="{0B3C980E-259D-4E0C-9670-94C296FA0F4F}" dt="2021-02-07T05:15:58.748" v="883" actId="20577"/>
        <pc:sldMkLst>
          <pc:docMk/>
          <pc:sldMk cId="720163893" sldId="307"/>
        </pc:sldMkLst>
        <pc:spChg chg="mod">
          <ac:chgData name="지성 이" userId="a6857b7e30e2026b" providerId="LiveId" clId="{0B3C980E-259D-4E0C-9670-94C296FA0F4F}" dt="2021-02-07T05:15:58.748" v="883" actId="20577"/>
          <ac:spMkLst>
            <pc:docMk/>
            <pc:sldMk cId="720163893" sldId="307"/>
            <ac:spMk id="5" creationId="{3DA48EF6-A5B0-411C-AE25-89E67552C959}"/>
          </ac:spMkLst>
        </pc:spChg>
      </pc:sldChg>
      <pc:sldChg chg="addSp modSp add">
        <pc:chgData name="지성 이" userId="a6857b7e30e2026b" providerId="LiveId" clId="{0B3C980E-259D-4E0C-9670-94C296FA0F4F}" dt="2021-02-07T00:39:33.904" v="455"/>
        <pc:sldMkLst>
          <pc:docMk/>
          <pc:sldMk cId="1291148224" sldId="308"/>
        </pc:sldMkLst>
        <pc:picChg chg="add mod">
          <ac:chgData name="지성 이" userId="a6857b7e30e2026b" providerId="LiveId" clId="{0B3C980E-259D-4E0C-9670-94C296FA0F4F}" dt="2021-02-07T00:39:33.904" v="455"/>
          <ac:picMkLst>
            <pc:docMk/>
            <pc:sldMk cId="1291148224" sldId="308"/>
            <ac:picMk id="3" creationId="{FEF4C62F-552C-48C0-B969-4ABC5BCCFA69}"/>
          </ac:picMkLst>
        </pc:picChg>
      </pc:sldChg>
      <pc:sldChg chg="new del">
        <pc:chgData name="지성 이" userId="a6857b7e30e2026b" providerId="LiveId" clId="{0B3C980E-259D-4E0C-9670-94C296FA0F4F}" dt="2021-02-07T00:34:49.656" v="271" actId="680"/>
        <pc:sldMkLst>
          <pc:docMk/>
          <pc:sldMk cId="4019468201" sldId="308"/>
        </pc:sldMkLst>
      </pc:sldChg>
      <pc:sldChg chg="addSp modSp add">
        <pc:chgData name="지성 이" userId="a6857b7e30e2026b" providerId="LiveId" clId="{0B3C980E-259D-4E0C-9670-94C296FA0F4F}" dt="2021-02-07T00:39:36.761" v="457"/>
        <pc:sldMkLst>
          <pc:docMk/>
          <pc:sldMk cId="4277219849" sldId="309"/>
        </pc:sldMkLst>
        <pc:picChg chg="add mod">
          <ac:chgData name="지성 이" userId="a6857b7e30e2026b" providerId="LiveId" clId="{0B3C980E-259D-4E0C-9670-94C296FA0F4F}" dt="2021-02-07T00:39:36.761" v="457"/>
          <ac:picMkLst>
            <pc:docMk/>
            <pc:sldMk cId="4277219849" sldId="309"/>
            <ac:picMk id="3" creationId="{2F1F723B-E10D-4889-BBB5-16668624EC98}"/>
          </ac:picMkLst>
        </pc:picChg>
      </pc:sldChg>
      <pc:sldChg chg="addSp modSp add">
        <pc:chgData name="지성 이" userId="a6857b7e30e2026b" providerId="LiveId" clId="{0B3C980E-259D-4E0C-9670-94C296FA0F4F}" dt="2021-02-07T00:39:40.873" v="460"/>
        <pc:sldMkLst>
          <pc:docMk/>
          <pc:sldMk cId="709873257" sldId="310"/>
        </pc:sldMkLst>
        <pc:picChg chg="add mod">
          <ac:chgData name="지성 이" userId="a6857b7e30e2026b" providerId="LiveId" clId="{0B3C980E-259D-4E0C-9670-94C296FA0F4F}" dt="2021-02-07T00:39:40.873" v="460"/>
          <ac:picMkLst>
            <pc:docMk/>
            <pc:sldMk cId="709873257" sldId="310"/>
            <ac:picMk id="3" creationId="{484C2B01-322E-43F8-AF6F-CE874F0AD8F1}"/>
          </ac:picMkLst>
        </pc:picChg>
      </pc:sldChg>
    </pc:docChg>
  </pc:docChgLst>
  <pc:docChgLst>
    <pc:chgData name="지성 이" userId="a6857b7e30e2026b" providerId="LiveId" clId="{50267C10-59D6-40FF-866F-B4C477CA5F60}"/>
    <pc:docChg chg="undo redo custSel addSld delSld modSld sldOrd">
      <pc:chgData name="지성 이" userId="a6857b7e30e2026b" providerId="LiveId" clId="{50267C10-59D6-40FF-866F-B4C477CA5F60}" dt="2021-07-09T10:41:49.808" v="12106"/>
      <pc:docMkLst>
        <pc:docMk/>
      </pc:docMkLst>
      <pc:sldChg chg="addSp modSp mod modNotesTx">
        <pc:chgData name="지성 이" userId="a6857b7e30e2026b" providerId="LiveId" clId="{50267C10-59D6-40FF-866F-B4C477CA5F60}" dt="2021-06-25T10:49:45.311" v="10601" actId="1076"/>
        <pc:sldMkLst>
          <pc:docMk/>
          <pc:sldMk cId="2908951818" sldId="270"/>
        </pc:sldMkLst>
        <pc:spChg chg="mod">
          <ac:chgData name="지성 이" userId="a6857b7e30e2026b" providerId="LiveId" clId="{50267C10-59D6-40FF-866F-B4C477CA5F60}" dt="2021-06-20T08:55:05.813" v="4735"/>
          <ac:spMkLst>
            <pc:docMk/>
            <pc:sldMk cId="2908951818" sldId="270"/>
            <ac:spMk id="2" creationId="{81D40CC1-7221-48BD-8498-CE8EF0E8609F}"/>
          </ac:spMkLst>
        </pc:spChg>
        <pc:spChg chg="mod">
          <ac:chgData name="지성 이" userId="a6857b7e30e2026b" providerId="LiveId" clId="{50267C10-59D6-40FF-866F-B4C477CA5F60}" dt="2021-06-20T07:56:23.363" v="145" actId="1076"/>
          <ac:spMkLst>
            <pc:docMk/>
            <pc:sldMk cId="2908951818" sldId="270"/>
            <ac:spMk id="12" creationId="{993A8231-E7D6-4E55-9F5D-209D12191B23}"/>
          </ac:spMkLst>
        </pc:spChg>
        <pc:picChg chg="add mod ord">
          <ac:chgData name="지성 이" userId="a6857b7e30e2026b" providerId="LiveId" clId="{50267C10-59D6-40FF-866F-B4C477CA5F60}" dt="2021-06-25T10:49:45.311" v="10601" actId="1076"/>
          <ac:picMkLst>
            <pc:docMk/>
            <pc:sldMk cId="2908951818" sldId="270"/>
            <ac:picMk id="4" creationId="{551C50F4-8074-4CEC-975B-BBEBB5A9C85B}"/>
          </ac:picMkLst>
        </pc:picChg>
        <pc:picChg chg="mod">
          <ac:chgData name="지성 이" userId="a6857b7e30e2026b" providerId="LiveId" clId="{50267C10-59D6-40FF-866F-B4C477CA5F60}" dt="2021-06-20T07:50:43.438" v="58" actId="1076"/>
          <ac:picMkLst>
            <pc:docMk/>
            <pc:sldMk cId="2908951818" sldId="270"/>
            <ac:picMk id="7" creationId="{1160A0CD-4E29-4DC6-BDAE-D8ACBF644BD8}"/>
          </ac:picMkLst>
        </pc:picChg>
      </pc:sldChg>
      <pc:sldChg chg="addSp delSp modSp mod">
        <pc:chgData name="지성 이" userId="a6857b7e30e2026b" providerId="LiveId" clId="{50267C10-59D6-40FF-866F-B4C477CA5F60}" dt="2021-06-24T22:31:10.492" v="7357" actId="20577"/>
        <pc:sldMkLst>
          <pc:docMk/>
          <pc:sldMk cId="3597264133" sldId="302"/>
        </pc:sldMkLst>
        <pc:spChg chg="add mod">
          <ac:chgData name="지성 이" userId="a6857b7e30e2026b" providerId="LiveId" clId="{50267C10-59D6-40FF-866F-B4C477CA5F60}" dt="2021-06-20T07:55:02.328" v="111" actId="2711"/>
          <ac:spMkLst>
            <pc:docMk/>
            <pc:sldMk cId="3597264133" sldId="302"/>
            <ac:spMk id="5" creationId="{737377BF-1F9E-4F14-BC85-B76E4598F93A}"/>
          </ac:spMkLst>
        </pc:spChg>
        <pc:spChg chg="add del mod">
          <ac:chgData name="지성 이" userId="a6857b7e30e2026b" providerId="LiveId" clId="{50267C10-59D6-40FF-866F-B4C477CA5F60}" dt="2021-06-20T08:00:48.850" v="174" actId="478"/>
          <ac:spMkLst>
            <pc:docMk/>
            <pc:sldMk cId="3597264133" sldId="302"/>
            <ac:spMk id="6" creationId="{4DDAAF14-2DA9-4940-B088-97264F024FDB}"/>
          </ac:spMkLst>
        </pc:spChg>
        <pc:grpChg chg="add del mod">
          <ac:chgData name="지성 이" userId="a6857b7e30e2026b" providerId="LiveId" clId="{50267C10-59D6-40FF-866F-B4C477CA5F60}" dt="2021-06-20T07:56:44.816" v="146" actId="165"/>
          <ac:grpSpMkLst>
            <pc:docMk/>
            <pc:sldMk cId="3597264133" sldId="302"/>
            <ac:grpSpMk id="2" creationId="{050477A2-B87A-4537-A3AE-BB322045592A}"/>
          </ac:grpSpMkLst>
        </pc:grpChg>
        <pc:grpChg chg="add mod">
          <ac:chgData name="지성 이" userId="a6857b7e30e2026b" providerId="LiveId" clId="{50267C10-59D6-40FF-866F-B4C477CA5F60}" dt="2021-06-20T07:56:59.214" v="161" actId="164"/>
          <ac:grpSpMkLst>
            <pc:docMk/>
            <pc:sldMk cId="3597264133" sldId="302"/>
            <ac:grpSpMk id="8" creationId="{7927A9A6-CFFD-4F57-94F2-117435BA95A4}"/>
          </ac:grpSpMkLst>
        </pc:grpChg>
        <pc:graphicFrameChg chg="add mod modGraphic">
          <ac:chgData name="지성 이" userId="a6857b7e30e2026b" providerId="LiveId" clId="{50267C10-59D6-40FF-866F-B4C477CA5F60}" dt="2021-06-24T22:31:10.492" v="7357" actId="20577"/>
          <ac:graphicFrameMkLst>
            <pc:docMk/>
            <pc:sldMk cId="3597264133" sldId="302"/>
            <ac:graphicFrameMk id="9" creationId="{4D6762EF-A8E8-46E1-B437-9E05FC96C82E}"/>
          </ac:graphicFrameMkLst>
        </pc:graphicFrameChg>
        <pc:picChg chg="add del">
          <ac:chgData name="지성 이" userId="a6857b7e30e2026b" providerId="LiveId" clId="{50267C10-59D6-40FF-866F-B4C477CA5F60}" dt="2021-06-19T01:01:23.021" v="3" actId="478"/>
          <ac:picMkLst>
            <pc:docMk/>
            <pc:sldMk cId="3597264133" sldId="302"/>
            <ac:picMk id="3" creationId="{1DA23A9B-833B-43F5-9931-4A58505D9833}"/>
          </ac:picMkLst>
        </pc:picChg>
        <pc:picChg chg="add del mod modCrop">
          <ac:chgData name="지성 이" userId="a6857b7e30e2026b" providerId="LiveId" clId="{50267C10-59D6-40FF-866F-B4C477CA5F60}" dt="2021-06-20T07:52:23.578" v="75" actId="478"/>
          <ac:picMkLst>
            <pc:docMk/>
            <pc:sldMk cId="3597264133" sldId="302"/>
            <ac:picMk id="3" creationId="{8C5D99DB-3DB8-4718-BDB1-3740BD71D4A3}"/>
          </ac:picMkLst>
        </pc:picChg>
        <pc:picChg chg="add mod ord topLvl">
          <ac:chgData name="지성 이" userId="a6857b7e30e2026b" providerId="LiveId" clId="{50267C10-59D6-40FF-866F-B4C477CA5F60}" dt="2021-06-20T07:56:59.214" v="161" actId="164"/>
          <ac:picMkLst>
            <pc:docMk/>
            <pc:sldMk cId="3597264133" sldId="302"/>
            <ac:picMk id="4" creationId="{67B39408-5EAA-4CE7-8D36-A0DBDE427FE1}"/>
          </ac:picMkLst>
        </pc:picChg>
        <pc:picChg chg="mod topLvl">
          <ac:chgData name="지성 이" userId="a6857b7e30e2026b" providerId="LiveId" clId="{50267C10-59D6-40FF-866F-B4C477CA5F60}" dt="2021-06-20T07:56:59.214" v="161" actId="164"/>
          <ac:picMkLst>
            <pc:docMk/>
            <pc:sldMk cId="3597264133" sldId="302"/>
            <ac:picMk id="7" creationId="{1160A0CD-4E29-4DC6-BDAE-D8ACBF644BD8}"/>
          </ac:picMkLst>
        </pc:picChg>
      </pc:sldChg>
      <pc:sldChg chg="del">
        <pc:chgData name="지성 이" userId="a6857b7e30e2026b" providerId="LiveId" clId="{50267C10-59D6-40FF-866F-B4C477CA5F60}" dt="2021-06-20T09:08:57.552" v="5002" actId="47"/>
        <pc:sldMkLst>
          <pc:docMk/>
          <pc:sldMk cId="394787860" sldId="303"/>
        </pc:sldMkLst>
      </pc:sldChg>
      <pc:sldChg chg="del">
        <pc:chgData name="지성 이" userId="a6857b7e30e2026b" providerId="LiveId" clId="{50267C10-59D6-40FF-866F-B4C477CA5F60}" dt="2021-06-20T09:08:59.029" v="5003" actId="47"/>
        <pc:sldMkLst>
          <pc:docMk/>
          <pc:sldMk cId="3966963222" sldId="304"/>
        </pc:sldMkLst>
      </pc:sldChg>
      <pc:sldChg chg="del">
        <pc:chgData name="지성 이" userId="a6857b7e30e2026b" providerId="LiveId" clId="{50267C10-59D6-40FF-866F-B4C477CA5F60}" dt="2021-06-20T09:08:51.111" v="5000" actId="47"/>
        <pc:sldMkLst>
          <pc:docMk/>
          <pc:sldMk cId="1036372999" sldId="305"/>
        </pc:sldMkLst>
      </pc:sldChg>
      <pc:sldChg chg="del">
        <pc:chgData name="지성 이" userId="a6857b7e30e2026b" providerId="LiveId" clId="{50267C10-59D6-40FF-866F-B4C477CA5F60}" dt="2021-06-20T09:08:51.111" v="5000" actId="47"/>
        <pc:sldMkLst>
          <pc:docMk/>
          <pc:sldMk cId="3335864919" sldId="306"/>
        </pc:sldMkLst>
      </pc:sldChg>
      <pc:sldChg chg="del">
        <pc:chgData name="지성 이" userId="a6857b7e30e2026b" providerId="LiveId" clId="{50267C10-59D6-40FF-866F-B4C477CA5F60}" dt="2021-06-20T09:08:51.111" v="5000" actId="47"/>
        <pc:sldMkLst>
          <pc:docMk/>
          <pc:sldMk cId="764260283" sldId="307"/>
        </pc:sldMkLst>
      </pc:sldChg>
      <pc:sldChg chg="del">
        <pc:chgData name="지성 이" userId="a6857b7e30e2026b" providerId="LiveId" clId="{50267C10-59D6-40FF-866F-B4C477CA5F60}" dt="2021-06-20T09:08:51.111" v="5000" actId="47"/>
        <pc:sldMkLst>
          <pc:docMk/>
          <pc:sldMk cId="3467252085" sldId="308"/>
        </pc:sldMkLst>
      </pc:sldChg>
      <pc:sldChg chg="del">
        <pc:chgData name="지성 이" userId="a6857b7e30e2026b" providerId="LiveId" clId="{50267C10-59D6-40FF-866F-B4C477CA5F60}" dt="2021-06-20T09:08:51.111" v="5000" actId="47"/>
        <pc:sldMkLst>
          <pc:docMk/>
          <pc:sldMk cId="2633524816" sldId="309"/>
        </pc:sldMkLst>
      </pc:sldChg>
      <pc:sldChg chg="del">
        <pc:chgData name="지성 이" userId="a6857b7e30e2026b" providerId="LiveId" clId="{50267C10-59D6-40FF-866F-B4C477CA5F60}" dt="2021-06-20T09:08:51.111" v="5000" actId="47"/>
        <pc:sldMkLst>
          <pc:docMk/>
          <pc:sldMk cId="2695701161" sldId="310"/>
        </pc:sldMkLst>
      </pc:sldChg>
      <pc:sldChg chg="del">
        <pc:chgData name="지성 이" userId="a6857b7e30e2026b" providerId="LiveId" clId="{50267C10-59D6-40FF-866F-B4C477CA5F60}" dt="2021-06-20T09:08:51.111" v="5000" actId="47"/>
        <pc:sldMkLst>
          <pc:docMk/>
          <pc:sldMk cId="4234944837" sldId="311"/>
        </pc:sldMkLst>
      </pc:sldChg>
      <pc:sldChg chg="del">
        <pc:chgData name="지성 이" userId="a6857b7e30e2026b" providerId="LiveId" clId="{50267C10-59D6-40FF-866F-B4C477CA5F60}" dt="2021-06-20T09:08:51.111" v="5000" actId="47"/>
        <pc:sldMkLst>
          <pc:docMk/>
          <pc:sldMk cId="1091842030" sldId="312"/>
        </pc:sldMkLst>
      </pc:sldChg>
      <pc:sldChg chg="del">
        <pc:chgData name="지성 이" userId="a6857b7e30e2026b" providerId="LiveId" clId="{50267C10-59D6-40FF-866F-B4C477CA5F60}" dt="2021-06-20T09:08:51.111" v="5000" actId="47"/>
        <pc:sldMkLst>
          <pc:docMk/>
          <pc:sldMk cId="3147811702" sldId="313"/>
        </pc:sldMkLst>
      </pc:sldChg>
      <pc:sldChg chg="del">
        <pc:chgData name="지성 이" userId="a6857b7e30e2026b" providerId="LiveId" clId="{50267C10-59D6-40FF-866F-B4C477CA5F60}" dt="2021-06-20T09:08:51.111" v="5000" actId="47"/>
        <pc:sldMkLst>
          <pc:docMk/>
          <pc:sldMk cId="4044328615" sldId="314"/>
        </pc:sldMkLst>
      </pc:sldChg>
      <pc:sldChg chg="del">
        <pc:chgData name="지성 이" userId="a6857b7e30e2026b" providerId="LiveId" clId="{50267C10-59D6-40FF-866F-B4C477CA5F60}" dt="2021-06-20T09:08:51.111" v="5000" actId="47"/>
        <pc:sldMkLst>
          <pc:docMk/>
          <pc:sldMk cId="1145174388" sldId="315"/>
        </pc:sldMkLst>
      </pc:sldChg>
      <pc:sldChg chg="del">
        <pc:chgData name="지성 이" userId="a6857b7e30e2026b" providerId="LiveId" clId="{50267C10-59D6-40FF-866F-B4C477CA5F60}" dt="2021-06-20T09:08:51.111" v="5000" actId="47"/>
        <pc:sldMkLst>
          <pc:docMk/>
          <pc:sldMk cId="1266504547" sldId="316"/>
        </pc:sldMkLst>
      </pc:sldChg>
      <pc:sldChg chg="del">
        <pc:chgData name="지성 이" userId="a6857b7e30e2026b" providerId="LiveId" clId="{50267C10-59D6-40FF-866F-B4C477CA5F60}" dt="2021-06-20T09:08:51.111" v="5000" actId="47"/>
        <pc:sldMkLst>
          <pc:docMk/>
          <pc:sldMk cId="1164593854" sldId="317"/>
        </pc:sldMkLst>
      </pc:sldChg>
      <pc:sldChg chg="del">
        <pc:chgData name="지성 이" userId="a6857b7e30e2026b" providerId="LiveId" clId="{50267C10-59D6-40FF-866F-B4C477CA5F60}" dt="2021-06-20T09:08:51.111" v="5000" actId="47"/>
        <pc:sldMkLst>
          <pc:docMk/>
          <pc:sldMk cId="2624855239" sldId="318"/>
        </pc:sldMkLst>
      </pc:sldChg>
      <pc:sldChg chg="del">
        <pc:chgData name="지성 이" userId="a6857b7e30e2026b" providerId="LiveId" clId="{50267C10-59D6-40FF-866F-B4C477CA5F60}" dt="2021-06-20T09:08:51.111" v="5000" actId="47"/>
        <pc:sldMkLst>
          <pc:docMk/>
          <pc:sldMk cId="1967895806" sldId="319"/>
        </pc:sldMkLst>
      </pc:sldChg>
      <pc:sldChg chg="del">
        <pc:chgData name="지성 이" userId="a6857b7e30e2026b" providerId="LiveId" clId="{50267C10-59D6-40FF-866F-B4C477CA5F60}" dt="2021-06-20T09:09:02.809" v="5004" actId="47"/>
        <pc:sldMkLst>
          <pc:docMk/>
          <pc:sldMk cId="439694810" sldId="320"/>
        </pc:sldMkLst>
      </pc:sldChg>
      <pc:sldChg chg="del">
        <pc:chgData name="지성 이" userId="a6857b7e30e2026b" providerId="LiveId" clId="{50267C10-59D6-40FF-866F-B4C477CA5F60}" dt="2021-06-20T09:09:03.924" v="5005" actId="47"/>
        <pc:sldMkLst>
          <pc:docMk/>
          <pc:sldMk cId="353606553" sldId="321"/>
        </pc:sldMkLst>
      </pc:sldChg>
      <pc:sldChg chg="del">
        <pc:chgData name="지성 이" userId="a6857b7e30e2026b" providerId="LiveId" clId="{50267C10-59D6-40FF-866F-B4C477CA5F60}" dt="2021-06-20T09:09:04.478" v="5006" actId="47"/>
        <pc:sldMkLst>
          <pc:docMk/>
          <pc:sldMk cId="796144629" sldId="322"/>
        </pc:sldMkLst>
      </pc:sldChg>
      <pc:sldChg chg="del">
        <pc:chgData name="지성 이" userId="a6857b7e30e2026b" providerId="LiveId" clId="{50267C10-59D6-40FF-866F-B4C477CA5F60}" dt="2021-06-20T09:09:04.982" v="5007" actId="47"/>
        <pc:sldMkLst>
          <pc:docMk/>
          <pc:sldMk cId="4284899567" sldId="323"/>
        </pc:sldMkLst>
      </pc:sldChg>
      <pc:sldChg chg="del">
        <pc:chgData name="지성 이" userId="a6857b7e30e2026b" providerId="LiveId" clId="{50267C10-59D6-40FF-866F-B4C477CA5F60}" dt="2021-06-20T09:09:06.217" v="5008" actId="47"/>
        <pc:sldMkLst>
          <pc:docMk/>
          <pc:sldMk cId="3860272483" sldId="324"/>
        </pc:sldMkLst>
      </pc:sldChg>
      <pc:sldChg chg="del">
        <pc:chgData name="지성 이" userId="a6857b7e30e2026b" providerId="LiveId" clId="{50267C10-59D6-40FF-866F-B4C477CA5F60}" dt="2021-06-24T22:58:06.918" v="10591" actId="47"/>
        <pc:sldMkLst>
          <pc:docMk/>
          <pc:sldMk cId="1891720896" sldId="325"/>
        </pc:sldMkLst>
      </pc:sldChg>
      <pc:sldChg chg="delSp modSp del mod">
        <pc:chgData name="지성 이" userId="a6857b7e30e2026b" providerId="LiveId" clId="{50267C10-59D6-40FF-866F-B4C477CA5F60}" dt="2021-06-24T22:58:18.006" v="10594" actId="47"/>
        <pc:sldMkLst>
          <pc:docMk/>
          <pc:sldMk cId="2455732104" sldId="326"/>
        </pc:sldMkLst>
        <pc:picChg chg="del mod">
          <ac:chgData name="지성 이" userId="a6857b7e30e2026b" providerId="LiveId" clId="{50267C10-59D6-40FF-866F-B4C477CA5F60}" dt="2021-06-24T22:58:16.146" v="10593" actId="478"/>
          <ac:picMkLst>
            <pc:docMk/>
            <pc:sldMk cId="2455732104" sldId="326"/>
            <ac:picMk id="3" creationId="{B00B8ADD-82DE-46A8-AEA9-684DB495C5FD}"/>
          </ac:picMkLst>
        </pc:picChg>
      </pc:sldChg>
      <pc:sldChg chg="del">
        <pc:chgData name="지성 이" userId="a6857b7e30e2026b" providerId="LiveId" clId="{50267C10-59D6-40FF-866F-B4C477CA5F60}" dt="2021-06-24T22:58:06.918" v="10591" actId="47"/>
        <pc:sldMkLst>
          <pc:docMk/>
          <pc:sldMk cId="410029163" sldId="327"/>
        </pc:sldMkLst>
      </pc:sldChg>
      <pc:sldChg chg="del">
        <pc:chgData name="지성 이" userId="a6857b7e30e2026b" providerId="LiveId" clId="{50267C10-59D6-40FF-866F-B4C477CA5F60}" dt="2021-06-24T22:58:06.918" v="10591" actId="47"/>
        <pc:sldMkLst>
          <pc:docMk/>
          <pc:sldMk cId="1272133206" sldId="328"/>
        </pc:sldMkLst>
      </pc:sldChg>
      <pc:sldChg chg="del">
        <pc:chgData name="지성 이" userId="a6857b7e30e2026b" providerId="LiveId" clId="{50267C10-59D6-40FF-866F-B4C477CA5F60}" dt="2021-06-24T22:58:06.918" v="10591" actId="47"/>
        <pc:sldMkLst>
          <pc:docMk/>
          <pc:sldMk cId="2233418696" sldId="329"/>
        </pc:sldMkLst>
      </pc:sldChg>
      <pc:sldChg chg="del">
        <pc:chgData name="지성 이" userId="a6857b7e30e2026b" providerId="LiveId" clId="{50267C10-59D6-40FF-866F-B4C477CA5F60}" dt="2021-06-24T14:23:33.752" v="6002" actId="47"/>
        <pc:sldMkLst>
          <pc:docMk/>
          <pc:sldMk cId="57544496" sldId="330"/>
        </pc:sldMkLst>
      </pc:sldChg>
      <pc:sldChg chg="del">
        <pc:chgData name="지성 이" userId="a6857b7e30e2026b" providerId="LiveId" clId="{50267C10-59D6-40FF-866F-B4C477CA5F60}" dt="2021-06-24T22:58:06.918" v="10591" actId="47"/>
        <pc:sldMkLst>
          <pc:docMk/>
          <pc:sldMk cId="4224115757" sldId="331"/>
        </pc:sldMkLst>
      </pc:sldChg>
      <pc:sldChg chg="del">
        <pc:chgData name="지성 이" userId="a6857b7e30e2026b" providerId="LiveId" clId="{50267C10-59D6-40FF-866F-B4C477CA5F60}" dt="2021-06-20T09:09:23.880" v="5009" actId="47"/>
        <pc:sldMkLst>
          <pc:docMk/>
          <pc:sldMk cId="3880806539" sldId="332"/>
        </pc:sldMkLst>
      </pc:sldChg>
      <pc:sldChg chg="add del">
        <pc:chgData name="지성 이" userId="a6857b7e30e2026b" providerId="LiveId" clId="{50267C10-59D6-40FF-866F-B4C477CA5F60}" dt="2021-06-20T09:08:56.120" v="5001" actId="47"/>
        <pc:sldMkLst>
          <pc:docMk/>
          <pc:sldMk cId="3679429781" sldId="333"/>
        </pc:sldMkLst>
      </pc:sldChg>
      <pc:sldChg chg="addSp delSp modSp add del">
        <pc:chgData name="지성 이" userId="a6857b7e30e2026b" providerId="LiveId" clId="{50267C10-59D6-40FF-866F-B4C477CA5F60}" dt="2021-06-20T07:57:18.284" v="163" actId="47"/>
        <pc:sldMkLst>
          <pc:docMk/>
          <pc:sldMk cId="811383772" sldId="334"/>
        </pc:sldMkLst>
        <pc:grpChg chg="add del mod">
          <ac:chgData name="지성 이" userId="a6857b7e30e2026b" providerId="LiveId" clId="{50267C10-59D6-40FF-866F-B4C477CA5F60}" dt="2021-06-20T07:53:48.838" v="84"/>
          <ac:grpSpMkLst>
            <pc:docMk/>
            <pc:sldMk cId="811383772" sldId="334"/>
            <ac:grpSpMk id="3" creationId="{0E21DB09-8C56-4827-A99D-AB51083A56C5}"/>
          </ac:grpSpMkLst>
        </pc:grpChg>
        <pc:picChg chg="mod">
          <ac:chgData name="지성 이" userId="a6857b7e30e2026b" providerId="LiveId" clId="{50267C10-59D6-40FF-866F-B4C477CA5F60}" dt="2021-06-20T07:53:48.040" v="83"/>
          <ac:picMkLst>
            <pc:docMk/>
            <pc:sldMk cId="811383772" sldId="334"/>
            <ac:picMk id="4" creationId="{C24DA8C2-475F-46CE-874E-73B378D271C5}"/>
          </ac:picMkLst>
        </pc:picChg>
        <pc:picChg chg="mod">
          <ac:chgData name="지성 이" userId="a6857b7e30e2026b" providerId="LiveId" clId="{50267C10-59D6-40FF-866F-B4C477CA5F60}" dt="2021-06-20T07:53:48.040" v="83"/>
          <ac:picMkLst>
            <pc:docMk/>
            <pc:sldMk cId="811383772" sldId="334"/>
            <ac:picMk id="5" creationId="{7D22772A-AF49-4CA5-AF58-6EF529FC7419}"/>
          </ac:picMkLst>
        </pc:picChg>
      </pc:sldChg>
      <pc:sldChg chg="modSp add mod">
        <pc:chgData name="지성 이" userId="a6857b7e30e2026b" providerId="LiveId" clId="{50267C10-59D6-40FF-866F-B4C477CA5F60}" dt="2021-06-24T22:31:38.932" v="7383" actId="20577"/>
        <pc:sldMkLst>
          <pc:docMk/>
          <pc:sldMk cId="2667403239" sldId="334"/>
        </pc:sldMkLst>
        <pc:spChg chg="mod">
          <ac:chgData name="지성 이" userId="a6857b7e30e2026b" providerId="LiveId" clId="{50267C10-59D6-40FF-866F-B4C477CA5F60}" dt="2021-06-20T08:07:11.643" v="645" actId="14100"/>
          <ac:spMkLst>
            <pc:docMk/>
            <pc:sldMk cId="2667403239" sldId="334"/>
            <ac:spMk id="5" creationId="{737377BF-1F9E-4F14-BC85-B76E4598F93A}"/>
          </ac:spMkLst>
        </pc:spChg>
        <pc:spChg chg="mod">
          <ac:chgData name="지성 이" userId="a6857b7e30e2026b" providerId="LiveId" clId="{50267C10-59D6-40FF-866F-B4C477CA5F60}" dt="2021-06-24T22:31:38.932" v="7383" actId="20577"/>
          <ac:spMkLst>
            <pc:docMk/>
            <pc:sldMk cId="2667403239" sldId="334"/>
            <ac:spMk id="6" creationId="{4DDAAF14-2DA9-4940-B088-97264F024FDB}"/>
          </ac:spMkLst>
        </pc:spChg>
        <pc:grpChg chg="mod">
          <ac:chgData name="지성 이" userId="a6857b7e30e2026b" providerId="LiveId" clId="{50267C10-59D6-40FF-866F-B4C477CA5F60}" dt="2021-06-20T08:07:28.182" v="650" actId="1076"/>
          <ac:grpSpMkLst>
            <pc:docMk/>
            <pc:sldMk cId="2667403239" sldId="334"/>
            <ac:grpSpMk id="8" creationId="{7927A9A6-CFFD-4F57-94F2-117435BA95A4}"/>
          </ac:grpSpMkLst>
        </pc:grpChg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1995649868" sldId="335"/>
        </pc:sldMkLst>
      </pc:sldChg>
      <pc:sldChg chg="addSp delSp modSp add mod">
        <pc:chgData name="지성 이" userId="a6857b7e30e2026b" providerId="LiveId" clId="{50267C10-59D6-40FF-866F-B4C477CA5F60}" dt="2021-06-25T11:28:16.286" v="11462" actId="20577"/>
        <pc:sldMkLst>
          <pc:docMk/>
          <pc:sldMk cId="3020056889" sldId="335"/>
        </pc:sldMkLst>
        <pc:spChg chg="mod">
          <ac:chgData name="지성 이" userId="a6857b7e30e2026b" providerId="LiveId" clId="{50267C10-59D6-40FF-866F-B4C477CA5F60}" dt="2021-06-20T08:12:15.888" v="1870"/>
          <ac:spMkLst>
            <pc:docMk/>
            <pc:sldMk cId="3020056889" sldId="335"/>
            <ac:spMk id="5" creationId="{737377BF-1F9E-4F14-BC85-B76E4598F93A}"/>
          </ac:spMkLst>
        </pc:spChg>
        <pc:spChg chg="del">
          <ac:chgData name="지성 이" userId="a6857b7e30e2026b" providerId="LiveId" clId="{50267C10-59D6-40FF-866F-B4C477CA5F60}" dt="2021-06-20T08:12:21.471" v="1871" actId="478"/>
          <ac:spMkLst>
            <pc:docMk/>
            <pc:sldMk cId="3020056889" sldId="335"/>
            <ac:spMk id="6" creationId="{4DDAAF14-2DA9-4940-B088-97264F024FDB}"/>
          </ac:spMkLst>
        </pc:spChg>
        <pc:graphicFrameChg chg="add mod modGraphic">
          <ac:chgData name="지성 이" userId="a6857b7e30e2026b" providerId="LiveId" clId="{50267C10-59D6-40FF-866F-B4C477CA5F60}" dt="2021-06-25T11:28:16.286" v="11462" actId="20577"/>
          <ac:graphicFrameMkLst>
            <pc:docMk/>
            <pc:sldMk cId="3020056889" sldId="335"/>
            <ac:graphicFrameMk id="9" creationId="{D85D9C7C-5BA2-4FFB-B865-3D8ADE3CDF3F}"/>
          </ac:graphicFrameMkLst>
        </pc:graphicFrameChg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180351220" sldId="336"/>
        </pc:sldMkLst>
      </pc:sldChg>
      <pc:sldChg chg="addSp delSp modSp add mod">
        <pc:chgData name="지성 이" userId="a6857b7e30e2026b" providerId="LiveId" clId="{50267C10-59D6-40FF-866F-B4C477CA5F60}" dt="2021-06-25T11:34:50.405" v="11463" actId="20577"/>
        <pc:sldMkLst>
          <pc:docMk/>
          <pc:sldMk cId="634099797" sldId="336"/>
        </pc:sldMkLst>
        <pc:spChg chg="mod">
          <ac:chgData name="지성 이" userId="a6857b7e30e2026b" providerId="LiveId" clId="{50267C10-59D6-40FF-866F-B4C477CA5F60}" dt="2021-06-25T11:34:50.405" v="11463" actId="20577"/>
          <ac:spMkLst>
            <pc:docMk/>
            <pc:sldMk cId="634099797" sldId="336"/>
            <ac:spMk id="5" creationId="{737377BF-1F9E-4F14-BC85-B76E4598F93A}"/>
          </ac:spMkLst>
        </pc:spChg>
        <pc:spChg chg="del">
          <ac:chgData name="지성 이" userId="a6857b7e30e2026b" providerId="LiveId" clId="{50267C10-59D6-40FF-866F-B4C477CA5F60}" dt="2021-06-20T08:38:52.539" v="3936" actId="478"/>
          <ac:spMkLst>
            <pc:docMk/>
            <pc:sldMk cId="634099797" sldId="336"/>
            <ac:spMk id="6" creationId="{4DDAAF14-2DA9-4940-B088-97264F024FDB}"/>
          </ac:spMkLst>
        </pc:spChg>
        <pc:graphicFrameChg chg="add mod modGraphic">
          <ac:chgData name="지성 이" userId="a6857b7e30e2026b" providerId="LiveId" clId="{50267C10-59D6-40FF-866F-B4C477CA5F60}" dt="2021-06-20T08:44:28.193" v="4228" actId="20577"/>
          <ac:graphicFrameMkLst>
            <pc:docMk/>
            <pc:sldMk cId="634099797" sldId="336"/>
            <ac:graphicFrameMk id="9" creationId="{CB9D2E04-1383-4A54-B282-9E0F7FEB4FB2}"/>
          </ac:graphicFrameMkLst>
        </pc:graphicFrameChg>
      </pc:sldChg>
      <pc:sldChg chg="addSp modSp add mod">
        <pc:chgData name="지성 이" userId="a6857b7e30e2026b" providerId="LiveId" clId="{50267C10-59D6-40FF-866F-B4C477CA5F60}" dt="2021-06-24T14:40:49.297" v="7233" actId="1076"/>
        <pc:sldMkLst>
          <pc:docMk/>
          <pc:sldMk cId="2313579114" sldId="337"/>
        </pc:sldMkLst>
        <pc:spChg chg="mod">
          <ac:chgData name="지성 이" userId="a6857b7e30e2026b" providerId="LiveId" clId="{50267C10-59D6-40FF-866F-B4C477CA5F60}" dt="2021-06-20T08:30:12.456" v="3490" actId="20577"/>
          <ac:spMkLst>
            <pc:docMk/>
            <pc:sldMk cId="2313579114" sldId="337"/>
            <ac:spMk id="5" creationId="{737377BF-1F9E-4F14-BC85-B76E4598F93A}"/>
          </ac:spMkLst>
        </pc:spChg>
        <pc:spChg chg="mod">
          <ac:chgData name="지성 이" userId="a6857b7e30e2026b" providerId="LiveId" clId="{50267C10-59D6-40FF-866F-B4C477CA5F60}" dt="2021-06-24T14:40:47.127" v="7232" actId="1076"/>
          <ac:spMkLst>
            <pc:docMk/>
            <pc:sldMk cId="2313579114" sldId="337"/>
            <ac:spMk id="6" creationId="{4DDAAF14-2DA9-4940-B088-97264F024FDB}"/>
          </ac:spMkLst>
        </pc:spChg>
        <pc:grpChg chg="mod">
          <ac:chgData name="지성 이" userId="a6857b7e30e2026b" providerId="LiveId" clId="{50267C10-59D6-40FF-866F-B4C477CA5F60}" dt="2021-06-24T14:38:22.184" v="7223" actId="1076"/>
          <ac:grpSpMkLst>
            <pc:docMk/>
            <pc:sldMk cId="2313579114" sldId="337"/>
            <ac:grpSpMk id="8" creationId="{7927A9A6-CFFD-4F57-94F2-117435BA95A4}"/>
          </ac:grpSpMkLst>
        </pc:grpChg>
        <pc:picChg chg="mod">
          <ac:chgData name="지성 이" userId="a6857b7e30e2026b" providerId="LiveId" clId="{50267C10-59D6-40FF-866F-B4C477CA5F60}" dt="2021-06-24T14:38:22.184" v="7223" actId="1076"/>
          <ac:picMkLst>
            <pc:docMk/>
            <pc:sldMk cId="2313579114" sldId="337"/>
            <ac:picMk id="4" creationId="{67B39408-5EAA-4CE7-8D36-A0DBDE427FE1}"/>
          </ac:picMkLst>
        </pc:picChg>
        <pc:picChg chg="mod">
          <ac:chgData name="지성 이" userId="a6857b7e30e2026b" providerId="LiveId" clId="{50267C10-59D6-40FF-866F-B4C477CA5F60}" dt="2021-06-24T14:38:22.184" v="7223" actId="1076"/>
          <ac:picMkLst>
            <pc:docMk/>
            <pc:sldMk cId="2313579114" sldId="337"/>
            <ac:picMk id="7" creationId="{1160A0CD-4E29-4DC6-BDAE-D8ACBF644BD8}"/>
          </ac:picMkLst>
        </pc:picChg>
        <pc:picChg chg="add mod">
          <ac:chgData name="지성 이" userId="a6857b7e30e2026b" providerId="LiveId" clId="{50267C10-59D6-40FF-866F-B4C477CA5F60}" dt="2021-06-24T14:40:49.297" v="7233" actId="1076"/>
          <ac:picMkLst>
            <pc:docMk/>
            <pc:sldMk cId="2313579114" sldId="337"/>
            <ac:picMk id="1026" creationId="{01A22721-918D-4C90-B4BD-BE6161BF372A}"/>
          </ac:picMkLst>
        </pc:picChg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2829407928" sldId="337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2058027955" sldId="338"/>
        </pc:sldMkLst>
      </pc:sldChg>
      <pc:sldChg chg="add del">
        <pc:chgData name="지성 이" userId="a6857b7e30e2026b" providerId="LiveId" clId="{50267C10-59D6-40FF-866F-B4C477CA5F60}" dt="2021-06-20T08:34:00.787" v="3669" actId="47"/>
        <pc:sldMkLst>
          <pc:docMk/>
          <pc:sldMk cId="3305469353" sldId="338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704600124" sldId="339"/>
        </pc:sldMkLst>
      </pc:sldChg>
      <pc:sldChg chg="add del">
        <pc:chgData name="지성 이" userId="a6857b7e30e2026b" providerId="LiveId" clId="{50267C10-59D6-40FF-866F-B4C477CA5F60}" dt="2021-06-20T08:30:48.877" v="3549" actId="47"/>
        <pc:sldMkLst>
          <pc:docMk/>
          <pc:sldMk cId="2151581841" sldId="339"/>
        </pc:sldMkLst>
      </pc:sldChg>
      <pc:sldChg chg="add del">
        <pc:chgData name="지성 이" userId="a6857b7e30e2026b" providerId="LiveId" clId="{50267C10-59D6-40FF-866F-B4C477CA5F60}" dt="2021-06-20T08:30:48.877" v="3549" actId="47"/>
        <pc:sldMkLst>
          <pc:docMk/>
          <pc:sldMk cId="882436891" sldId="340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3462317750" sldId="340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218963541" sldId="341"/>
        </pc:sldMkLst>
      </pc:sldChg>
      <pc:sldChg chg="add del">
        <pc:chgData name="지성 이" userId="a6857b7e30e2026b" providerId="LiveId" clId="{50267C10-59D6-40FF-866F-B4C477CA5F60}" dt="2021-06-20T08:30:48.877" v="3549" actId="47"/>
        <pc:sldMkLst>
          <pc:docMk/>
          <pc:sldMk cId="2266466355" sldId="341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337499218" sldId="342"/>
        </pc:sldMkLst>
      </pc:sldChg>
      <pc:sldChg chg="add del">
        <pc:chgData name="지성 이" userId="a6857b7e30e2026b" providerId="LiveId" clId="{50267C10-59D6-40FF-866F-B4C477CA5F60}" dt="2021-06-20T08:30:48.877" v="3549" actId="47"/>
        <pc:sldMkLst>
          <pc:docMk/>
          <pc:sldMk cId="4076670033" sldId="342"/>
        </pc:sldMkLst>
      </pc:sldChg>
      <pc:sldChg chg="modSp add mod">
        <pc:chgData name="지성 이" userId="a6857b7e30e2026b" providerId="LiveId" clId="{50267C10-59D6-40FF-866F-B4C477CA5F60}" dt="2021-06-20T08:11:53.459" v="1833" actId="5793"/>
        <pc:sldMkLst>
          <pc:docMk/>
          <pc:sldMk cId="2508742871" sldId="343"/>
        </pc:sldMkLst>
        <pc:spChg chg="mod">
          <ac:chgData name="지성 이" userId="a6857b7e30e2026b" providerId="LiveId" clId="{50267C10-59D6-40FF-866F-B4C477CA5F60}" dt="2021-06-20T08:11:53.459" v="1833" actId="5793"/>
          <ac:spMkLst>
            <pc:docMk/>
            <pc:sldMk cId="2508742871" sldId="343"/>
            <ac:spMk id="6" creationId="{4DDAAF14-2DA9-4940-B088-97264F024FDB}"/>
          </ac:spMkLst>
        </pc:spChg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3334668128" sldId="343"/>
        </pc:sldMkLst>
      </pc:sldChg>
      <pc:sldChg chg="addSp delSp modSp add mod">
        <pc:chgData name="지성 이" userId="a6857b7e30e2026b" providerId="LiveId" clId="{50267C10-59D6-40FF-866F-B4C477CA5F60}" dt="2021-06-24T14:15:16.094" v="5510" actId="20577"/>
        <pc:sldMkLst>
          <pc:docMk/>
          <pc:sldMk cId="1937598047" sldId="344"/>
        </pc:sldMkLst>
        <pc:spChg chg="add mod">
          <ac:chgData name="지성 이" userId="a6857b7e30e2026b" providerId="LiveId" clId="{50267C10-59D6-40FF-866F-B4C477CA5F60}" dt="2021-06-24T14:15:16.094" v="5510" actId="20577"/>
          <ac:spMkLst>
            <pc:docMk/>
            <pc:sldMk cId="1937598047" sldId="344"/>
            <ac:spMk id="10" creationId="{AF1A3B72-E4BA-4E41-B423-337AE1537EAC}"/>
          </ac:spMkLst>
        </pc:spChg>
        <pc:graphicFrameChg chg="del">
          <ac:chgData name="지성 이" userId="a6857b7e30e2026b" providerId="LiveId" clId="{50267C10-59D6-40FF-866F-B4C477CA5F60}" dt="2021-06-20T08:20:02.735" v="2416" actId="478"/>
          <ac:graphicFrameMkLst>
            <pc:docMk/>
            <pc:sldMk cId="1937598047" sldId="344"/>
            <ac:graphicFrameMk id="9" creationId="{D85D9C7C-5BA2-4FFB-B865-3D8ADE3CDF3F}"/>
          </ac:graphicFrameMkLst>
        </pc:graphicFrameChg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3609899317" sldId="344"/>
        </pc:sldMkLst>
      </pc:sldChg>
      <pc:sldChg chg="addSp delSp modSp add mod">
        <pc:chgData name="지성 이" userId="a6857b7e30e2026b" providerId="LiveId" clId="{50267C10-59D6-40FF-866F-B4C477CA5F60}" dt="2021-06-24T14:44:12.149" v="7300" actId="113"/>
        <pc:sldMkLst>
          <pc:docMk/>
          <pc:sldMk cId="1599255614" sldId="345"/>
        </pc:sldMkLst>
        <pc:spChg chg="mod">
          <ac:chgData name="지성 이" userId="a6857b7e30e2026b" providerId="LiveId" clId="{50267C10-59D6-40FF-866F-B4C477CA5F60}" dt="2021-06-20T08:46:31.389" v="4238"/>
          <ac:spMkLst>
            <pc:docMk/>
            <pc:sldMk cId="1599255614" sldId="345"/>
            <ac:spMk id="5" creationId="{737377BF-1F9E-4F14-BC85-B76E4598F93A}"/>
          </ac:spMkLst>
        </pc:spChg>
        <pc:spChg chg="del">
          <ac:chgData name="지성 이" userId="a6857b7e30e2026b" providerId="LiveId" clId="{50267C10-59D6-40FF-866F-B4C477CA5F60}" dt="2021-06-20T08:46:27.191" v="4229" actId="478"/>
          <ac:spMkLst>
            <pc:docMk/>
            <pc:sldMk cId="1599255614" sldId="345"/>
            <ac:spMk id="6" creationId="{4DDAAF14-2DA9-4940-B088-97264F024FDB}"/>
          </ac:spMkLst>
        </pc:spChg>
        <pc:spChg chg="add mod">
          <ac:chgData name="지성 이" userId="a6857b7e30e2026b" providerId="LiveId" clId="{50267C10-59D6-40FF-866F-B4C477CA5F60}" dt="2021-06-24T14:44:12.149" v="7300" actId="113"/>
          <ac:spMkLst>
            <pc:docMk/>
            <pc:sldMk cId="1599255614" sldId="345"/>
            <ac:spMk id="9" creationId="{9D137B58-10A8-476C-B6B5-FAA32FBBE015}"/>
          </ac:spMkLst>
        </pc:spChg>
        <pc:picChg chg="add mod modCrop">
          <ac:chgData name="지성 이" userId="a6857b7e30e2026b" providerId="LiveId" clId="{50267C10-59D6-40FF-866F-B4C477CA5F60}" dt="2021-06-20T09:04:51.019" v="4812" actId="1440"/>
          <ac:picMkLst>
            <pc:docMk/>
            <pc:sldMk cId="1599255614" sldId="345"/>
            <ac:picMk id="3" creationId="{A6F7BE35-3457-4E11-91C1-781FDF72AEDD}"/>
          </ac:picMkLst>
        </pc:picChg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3265475794" sldId="345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1175959298" sldId="346"/>
        </pc:sldMkLst>
      </pc:sldChg>
      <pc:sldChg chg="addSp modSp add mod">
        <pc:chgData name="지성 이" userId="a6857b7e30e2026b" providerId="LiveId" clId="{50267C10-59D6-40FF-866F-B4C477CA5F60}" dt="2021-06-20T09:04:55.931" v="4813" actId="1440"/>
        <pc:sldMkLst>
          <pc:docMk/>
          <pc:sldMk cId="2531338631" sldId="346"/>
        </pc:sldMkLst>
        <pc:spChg chg="mod">
          <ac:chgData name="지성 이" userId="a6857b7e30e2026b" providerId="LiveId" clId="{50267C10-59D6-40FF-866F-B4C477CA5F60}" dt="2021-06-20T08:30:04.494" v="3474" actId="20577"/>
          <ac:spMkLst>
            <pc:docMk/>
            <pc:sldMk cId="2531338631" sldId="346"/>
            <ac:spMk id="5" creationId="{737377BF-1F9E-4F14-BC85-B76E4598F93A}"/>
          </ac:spMkLst>
        </pc:spChg>
        <pc:spChg chg="mod">
          <ac:chgData name="지성 이" userId="a6857b7e30e2026b" providerId="LiveId" clId="{50267C10-59D6-40FF-866F-B4C477CA5F60}" dt="2021-06-20T08:56:51.228" v="4751" actId="20577"/>
          <ac:spMkLst>
            <pc:docMk/>
            <pc:sldMk cId="2531338631" sldId="346"/>
            <ac:spMk id="6" creationId="{4DDAAF14-2DA9-4940-B088-97264F024FDB}"/>
          </ac:spMkLst>
        </pc:spChg>
        <pc:picChg chg="add mod">
          <ac:chgData name="지성 이" userId="a6857b7e30e2026b" providerId="LiveId" clId="{50267C10-59D6-40FF-866F-B4C477CA5F60}" dt="2021-06-20T09:04:55.931" v="4813" actId="1440"/>
          <ac:picMkLst>
            <pc:docMk/>
            <pc:sldMk cId="2531338631" sldId="346"/>
            <ac:picMk id="3" creationId="{96F21DA3-9849-4AB1-86D9-F7FB1657CA5E}"/>
          </ac:picMkLst>
        </pc:picChg>
      </pc:sldChg>
      <pc:sldChg chg="modSp add del mod">
        <pc:chgData name="지성 이" userId="a6857b7e30e2026b" providerId="LiveId" clId="{50267C10-59D6-40FF-866F-B4C477CA5F60}" dt="2021-06-24T14:34:11.032" v="7201" actId="47"/>
        <pc:sldMkLst>
          <pc:docMk/>
          <pc:sldMk cId="2095939901" sldId="347"/>
        </pc:sldMkLst>
        <pc:spChg chg="mod">
          <ac:chgData name="지성 이" userId="a6857b7e30e2026b" providerId="LiveId" clId="{50267C10-59D6-40FF-866F-B4C477CA5F60}" dt="2021-06-20T08:30:34.508" v="3548" actId="14100"/>
          <ac:spMkLst>
            <pc:docMk/>
            <pc:sldMk cId="2095939901" sldId="347"/>
            <ac:spMk id="5" creationId="{737377BF-1F9E-4F14-BC85-B76E4598F93A}"/>
          </ac:spMkLst>
        </pc:spChg>
        <pc:spChg chg="mod">
          <ac:chgData name="지성 이" userId="a6857b7e30e2026b" providerId="LiveId" clId="{50267C10-59D6-40FF-866F-B4C477CA5F60}" dt="2021-06-24T14:34:06.722" v="7200"/>
          <ac:spMkLst>
            <pc:docMk/>
            <pc:sldMk cId="2095939901" sldId="347"/>
            <ac:spMk id="6" creationId="{4DDAAF14-2DA9-4940-B088-97264F024FDB}"/>
          </ac:spMkLst>
        </pc:spChg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2616931461" sldId="347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1925998940" sldId="348"/>
        </pc:sldMkLst>
      </pc:sldChg>
      <pc:sldChg chg="modSp add mod">
        <pc:chgData name="지성 이" userId="a6857b7e30e2026b" providerId="LiveId" clId="{50267C10-59D6-40FF-866F-B4C477CA5F60}" dt="2021-06-25T11:47:42.839" v="11468" actId="207"/>
        <pc:sldMkLst>
          <pc:docMk/>
          <pc:sldMk cId="3788759588" sldId="348"/>
        </pc:sldMkLst>
        <pc:spChg chg="mod">
          <ac:chgData name="지성 이" userId="a6857b7e30e2026b" providerId="LiveId" clId="{50267C10-59D6-40FF-866F-B4C477CA5F60}" dt="2021-06-20T08:31:10.936" v="3607" actId="20577"/>
          <ac:spMkLst>
            <pc:docMk/>
            <pc:sldMk cId="3788759588" sldId="348"/>
            <ac:spMk id="5" creationId="{737377BF-1F9E-4F14-BC85-B76E4598F93A}"/>
          </ac:spMkLst>
        </pc:spChg>
        <pc:spChg chg="mod">
          <ac:chgData name="지성 이" userId="a6857b7e30e2026b" providerId="LiveId" clId="{50267C10-59D6-40FF-866F-B4C477CA5F60}" dt="2021-06-25T11:47:42.839" v="11468" actId="207"/>
          <ac:spMkLst>
            <pc:docMk/>
            <pc:sldMk cId="3788759588" sldId="348"/>
            <ac:spMk id="6" creationId="{4DDAAF14-2DA9-4940-B088-97264F024FDB}"/>
          </ac:spMkLst>
        </pc:spChg>
      </pc:sldChg>
      <pc:sldChg chg="addSp modSp add mod ord">
        <pc:chgData name="지성 이" userId="a6857b7e30e2026b" providerId="LiveId" clId="{50267C10-59D6-40FF-866F-B4C477CA5F60}" dt="2021-06-25T11:45:29.226" v="11465"/>
        <pc:sldMkLst>
          <pc:docMk/>
          <pc:sldMk cId="3410354276" sldId="349"/>
        </pc:sldMkLst>
        <pc:spChg chg="mod">
          <ac:chgData name="지성 이" userId="a6857b7e30e2026b" providerId="LiveId" clId="{50267C10-59D6-40FF-866F-B4C477CA5F60}" dt="2021-06-20T08:31:52.381" v="3635"/>
          <ac:spMkLst>
            <pc:docMk/>
            <pc:sldMk cId="3410354276" sldId="349"/>
            <ac:spMk id="5" creationId="{737377BF-1F9E-4F14-BC85-B76E4598F93A}"/>
          </ac:spMkLst>
        </pc:spChg>
        <pc:spChg chg="mod">
          <ac:chgData name="지성 이" userId="a6857b7e30e2026b" providerId="LiveId" clId="{50267C10-59D6-40FF-866F-B4C477CA5F60}" dt="2021-06-24T22:38:50.445" v="7484" actId="1076"/>
          <ac:spMkLst>
            <pc:docMk/>
            <pc:sldMk cId="3410354276" sldId="349"/>
            <ac:spMk id="6" creationId="{4DDAAF14-2DA9-4940-B088-97264F024FDB}"/>
          </ac:spMkLst>
        </pc:spChg>
        <pc:picChg chg="add mod">
          <ac:chgData name="지성 이" userId="a6857b7e30e2026b" providerId="LiveId" clId="{50267C10-59D6-40FF-866F-B4C477CA5F60}" dt="2021-06-24T22:38:52.808" v="7485" actId="1076"/>
          <ac:picMkLst>
            <pc:docMk/>
            <pc:sldMk cId="3410354276" sldId="349"/>
            <ac:picMk id="3" creationId="{9FC0F520-F1B2-4D51-B76E-CA2E1231F335}"/>
          </ac:picMkLst>
        </pc:picChg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4181111627" sldId="349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713009455" sldId="350"/>
        </pc:sldMkLst>
      </pc:sldChg>
      <pc:sldChg chg="addSp delSp modSp add mod ord">
        <pc:chgData name="지성 이" userId="a6857b7e30e2026b" providerId="LiveId" clId="{50267C10-59D6-40FF-866F-B4C477CA5F60}" dt="2021-06-24T14:40:01.204" v="7230" actId="1076"/>
        <pc:sldMkLst>
          <pc:docMk/>
          <pc:sldMk cId="2236456909" sldId="350"/>
        </pc:sldMkLst>
        <pc:spChg chg="mod">
          <ac:chgData name="지성 이" userId="a6857b7e30e2026b" providerId="LiveId" clId="{50267C10-59D6-40FF-866F-B4C477CA5F60}" dt="2021-06-20T08:33:51.590" v="3668" actId="20577"/>
          <ac:spMkLst>
            <pc:docMk/>
            <pc:sldMk cId="2236456909" sldId="350"/>
            <ac:spMk id="5" creationId="{737377BF-1F9E-4F14-BC85-B76E4598F93A}"/>
          </ac:spMkLst>
        </pc:spChg>
        <pc:spChg chg="del">
          <ac:chgData name="지성 이" userId="a6857b7e30e2026b" providerId="LiveId" clId="{50267C10-59D6-40FF-866F-B4C477CA5F60}" dt="2021-06-24T14:39:47.348" v="7227" actId="478"/>
          <ac:spMkLst>
            <pc:docMk/>
            <pc:sldMk cId="2236456909" sldId="350"/>
            <ac:spMk id="6" creationId="{4DDAAF14-2DA9-4940-B088-97264F024FDB}"/>
          </ac:spMkLst>
        </pc:spChg>
        <pc:picChg chg="add mod modCrop">
          <ac:chgData name="지성 이" userId="a6857b7e30e2026b" providerId="LiveId" clId="{50267C10-59D6-40FF-866F-B4C477CA5F60}" dt="2021-06-24T14:40:01.204" v="7230" actId="1076"/>
          <ac:picMkLst>
            <pc:docMk/>
            <pc:sldMk cId="2236456909" sldId="350"/>
            <ac:picMk id="3" creationId="{1A488DE4-FDBD-4D7A-BFC4-EA522A633272}"/>
          </ac:picMkLst>
        </pc:picChg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1065241655" sldId="351"/>
        </pc:sldMkLst>
      </pc:sldChg>
      <pc:sldChg chg="modSp add mod">
        <pc:chgData name="지성 이" userId="a6857b7e30e2026b" providerId="LiveId" clId="{50267C10-59D6-40FF-866F-B4C477CA5F60}" dt="2021-06-25T12:16:09.022" v="11473" actId="207"/>
        <pc:sldMkLst>
          <pc:docMk/>
          <pc:sldMk cId="3623193572" sldId="351"/>
        </pc:sldMkLst>
        <pc:spChg chg="mod">
          <ac:chgData name="지성 이" userId="a6857b7e30e2026b" providerId="LiveId" clId="{50267C10-59D6-40FF-866F-B4C477CA5F60}" dt="2021-06-20T08:34:43.881" v="3709"/>
          <ac:spMkLst>
            <pc:docMk/>
            <pc:sldMk cId="3623193572" sldId="351"/>
            <ac:spMk id="5" creationId="{737377BF-1F9E-4F14-BC85-B76E4598F93A}"/>
          </ac:spMkLst>
        </pc:spChg>
        <pc:spChg chg="mod">
          <ac:chgData name="지성 이" userId="a6857b7e30e2026b" providerId="LiveId" clId="{50267C10-59D6-40FF-866F-B4C477CA5F60}" dt="2021-06-25T12:16:09.022" v="11473" actId="207"/>
          <ac:spMkLst>
            <pc:docMk/>
            <pc:sldMk cId="3623193572" sldId="351"/>
            <ac:spMk id="6" creationId="{4DDAAF14-2DA9-4940-B088-97264F024FDB}"/>
          </ac:spMkLst>
        </pc:spChg>
      </pc:sldChg>
      <pc:sldChg chg="add del">
        <pc:chgData name="지성 이" userId="a6857b7e30e2026b" providerId="LiveId" clId="{50267C10-59D6-40FF-866F-B4C477CA5F60}" dt="2021-06-24T14:41:17.160" v="7235" actId="47"/>
        <pc:sldMkLst>
          <pc:docMk/>
          <pc:sldMk cId="2277237963" sldId="352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3601233598" sldId="352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1415738302" sldId="353"/>
        </pc:sldMkLst>
      </pc:sldChg>
      <pc:sldChg chg="modSp add mod">
        <pc:chgData name="지성 이" userId="a6857b7e30e2026b" providerId="LiveId" clId="{50267C10-59D6-40FF-866F-B4C477CA5F60}" dt="2021-06-25T12:58:01.258" v="12102" actId="207"/>
        <pc:sldMkLst>
          <pc:docMk/>
          <pc:sldMk cId="3542140695" sldId="353"/>
        </pc:sldMkLst>
        <pc:spChg chg="mod">
          <ac:chgData name="지성 이" userId="a6857b7e30e2026b" providerId="LiveId" clId="{50267C10-59D6-40FF-866F-B4C477CA5F60}" dt="2021-06-20T08:35:14.574" v="3746" actId="20577"/>
          <ac:spMkLst>
            <pc:docMk/>
            <pc:sldMk cId="3542140695" sldId="353"/>
            <ac:spMk id="5" creationId="{737377BF-1F9E-4F14-BC85-B76E4598F93A}"/>
          </ac:spMkLst>
        </pc:spChg>
        <pc:spChg chg="mod">
          <ac:chgData name="지성 이" userId="a6857b7e30e2026b" providerId="LiveId" clId="{50267C10-59D6-40FF-866F-B4C477CA5F60}" dt="2021-06-25T12:58:01.258" v="12102" actId="207"/>
          <ac:spMkLst>
            <pc:docMk/>
            <pc:sldMk cId="3542140695" sldId="353"/>
            <ac:spMk id="6" creationId="{4DDAAF14-2DA9-4940-B088-97264F024FDB}"/>
          </ac:spMkLst>
        </pc:spChg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2311610801" sldId="354"/>
        </pc:sldMkLst>
      </pc:sldChg>
      <pc:sldChg chg="modSp add mod">
        <pc:chgData name="지성 이" userId="a6857b7e30e2026b" providerId="LiveId" clId="{50267C10-59D6-40FF-866F-B4C477CA5F60}" dt="2021-06-24T22:51:23.004" v="9730" actId="20577"/>
        <pc:sldMkLst>
          <pc:docMk/>
          <pc:sldMk cId="3934419437" sldId="354"/>
        </pc:sldMkLst>
        <pc:spChg chg="mod">
          <ac:chgData name="지성 이" userId="a6857b7e30e2026b" providerId="LiveId" clId="{50267C10-59D6-40FF-866F-B4C477CA5F60}" dt="2021-06-24T22:51:23.004" v="9730" actId="20577"/>
          <ac:spMkLst>
            <pc:docMk/>
            <pc:sldMk cId="3934419437" sldId="354"/>
            <ac:spMk id="6" creationId="{4DDAAF14-2DA9-4940-B088-97264F024FDB}"/>
          </ac:spMkLst>
        </pc:spChg>
      </pc:sldChg>
      <pc:sldChg chg="delSp modSp add mod">
        <pc:chgData name="지성 이" userId="a6857b7e30e2026b" providerId="LiveId" clId="{50267C10-59D6-40FF-866F-B4C477CA5F60}" dt="2021-06-20T08:36:26.422" v="3832" actId="1076"/>
        <pc:sldMkLst>
          <pc:docMk/>
          <pc:sldMk cId="636407316" sldId="355"/>
        </pc:sldMkLst>
        <pc:spChg chg="del">
          <ac:chgData name="지성 이" userId="a6857b7e30e2026b" providerId="LiveId" clId="{50267C10-59D6-40FF-866F-B4C477CA5F60}" dt="2021-06-20T08:36:04.475" v="3766" actId="478"/>
          <ac:spMkLst>
            <pc:docMk/>
            <pc:sldMk cId="636407316" sldId="355"/>
            <ac:spMk id="2" creationId="{81D40CC1-7221-48BD-8498-CE8EF0E8609F}"/>
          </ac:spMkLst>
        </pc:spChg>
        <pc:spChg chg="mod">
          <ac:chgData name="지성 이" userId="a6857b7e30e2026b" providerId="LiveId" clId="{50267C10-59D6-40FF-866F-B4C477CA5F60}" dt="2021-06-20T08:36:26.422" v="3832" actId="1076"/>
          <ac:spMkLst>
            <pc:docMk/>
            <pc:sldMk cId="636407316" sldId="355"/>
            <ac:spMk id="12" creationId="{993A8231-E7D6-4E55-9F5D-209D12191B23}"/>
          </ac:spMkLst>
        </pc:spChg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2625929464" sldId="355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600561529" sldId="356"/>
        </pc:sldMkLst>
      </pc:sldChg>
      <pc:sldChg chg="addSp modSp add mod">
        <pc:chgData name="지성 이" userId="a6857b7e30e2026b" providerId="LiveId" clId="{50267C10-59D6-40FF-866F-B4C477CA5F60}" dt="2021-06-20T09:14:08.331" v="5151" actId="1036"/>
        <pc:sldMkLst>
          <pc:docMk/>
          <pc:sldMk cId="1718436894" sldId="356"/>
        </pc:sldMkLst>
        <pc:spChg chg="mod">
          <ac:chgData name="지성 이" userId="a6857b7e30e2026b" providerId="LiveId" clId="{50267C10-59D6-40FF-866F-B4C477CA5F60}" dt="2021-06-20T09:00:30.655" v="4783"/>
          <ac:spMkLst>
            <pc:docMk/>
            <pc:sldMk cId="1718436894" sldId="356"/>
            <ac:spMk id="5" creationId="{737377BF-1F9E-4F14-BC85-B76E4598F93A}"/>
          </ac:spMkLst>
        </pc:spChg>
        <pc:spChg chg="mod">
          <ac:chgData name="지성 이" userId="a6857b7e30e2026b" providerId="LiveId" clId="{50267C10-59D6-40FF-866F-B4C477CA5F60}" dt="2021-06-20T09:14:01.670" v="5145" actId="1035"/>
          <ac:spMkLst>
            <pc:docMk/>
            <pc:sldMk cId="1718436894" sldId="356"/>
            <ac:spMk id="6" creationId="{4DDAAF14-2DA9-4940-B088-97264F024FDB}"/>
          </ac:spMkLst>
        </pc:spChg>
        <pc:picChg chg="add mod">
          <ac:chgData name="지성 이" userId="a6857b7e30e2026b" providerId="LiveId" clId="{50267C10-59D6-40FF-866F-B4C477CA5F60}" dt="2021-06-20T09:14:08.331" v="5151" actId="1036"/>
          <ac:picMkLst>
            <pc:docMk/>
            <pc:sldMk cId="1718436894" sldId="356"/>
            <ac:picMk id="1026" creationId="{FFDFEC12-672F-47AB-945C-199BC3BB109D}"/>
          </ac:picMkLst>
        </pc:picChg>
      </pc:sldChg>
      <pc:sldChg chg="addSp delSp modSp add mod">
        <pc:chgData name="지성 이" userId="a6857b7e30e2026b" providerId="LiveId" clId="{50267C10-59D6-40FF-866F-B4C477CA5F60}" dt="2021-06-24T22:54:31.411" v="10578" actId="20577"/>
        <pc:sldMkLst>
          <pc:docMk/>
          <pc:sldMk cId="1272447823" sldId="357"/>
        </pc:sldMkLst>
        <pc:spChg chg="add del mod">
          <ac:chgData name="지성 이" userId="a6857b7e30e2026b" providerId="LiveId" clId="{50267C10-59D6-40FF-866F-B4C477CA5F60}" dt="2021-06-24T22:54:31.411" v="10578" actId="20577"/>
          <ac:spMkLst>
            <pc:docMk/>
            <pc:sldMk cId="1272447823" sldId="357"/>
            <ac:spMk id="6" creationId="{4DDAAF14-2DA9-4940-B088-97264F024FDB}"/>
          </ac:spMkLst>
        </pc:spChg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2722263063" sldId="357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358199583" sldId="358"/>
        </pc:sldMkLst>
      </pc:sldChg>
      <pc:sldChg chg="addSp modSp add mod">
        <pc:chgData name="지성 이" userId="a6857b7e30e2026b" providerId="LiveId" clId="{50267C10-59D6-40FF-866F-B4C477CA5F60}" dt="2021-06-20T09:07:46.095" v="4959" actId="1440"/>
        <pc:sldMkLst>
          <pc:docMk/>
          <pc:sldMk cId="2274513083" sldId="358"/>
        </pc:sldMkLst>
        <pc:spChg chg="mod">
          <ac:chgData name="지성 이" userId="a6857b7e30e2026b" providerId="LiveId" clId="{50267C10-59D6-40FF-866F-B4C477CA5F60}" dt="2021-06-20T09:07:17.961" v="4954" actId="20577"/>
          <ac:spMkLst>
            <pc:docMk/>
            <pc:sldMk cId="2274513083" sldId="358"/>
            <ac:spMk id="6" creationId="{4DDAAF14-2DA9-4940-B088-97264F024FDB}"/>
          </ac:spMkLst>
        </pc:spChg>
        <pc:picChg chg="add mod">
          <ac:chgData name="지성 이" userId="a6857b7e30e2026b" providerId="LiveId" clId="{50267C10-59D6-40FF-866F-B4C477CA5F60}" dt="2021-06-20T09:07:46.095" v="4959" actId="1440"/>
          <ac:picMkLst>
            <pc:docMk/>
            <pc:sldMk cId="2274513083" sldId="358"/>
            <ac:picMk id="9" creationId="{929D8490-6699-4D93-90CD-694C8BDD68BB}"/>
          </ac:picMkLst>
        </pc:picChg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2785968036" sldId="359"/>
        </pc:sldMkLst>
      </pc:sldChg>
      <pc:sldChg chg="addSp delSp modSp add mod modNotesTx">
        <pc:chgData name="지성 이" userId="a6857b7e30e2026b" providerId="LiveId" clId="{50267C10-59D6-40FF-866F-B4C477CA5F60}" dt="2021-06-25T13:01:34.429" v="12103" actId="14100"/>
        <pc:sldMkLst>
          <pc:docMk/>
          <pc:sldMk cId="4194487253" sldId="359"/>
        </pc:sldMkLst>
        <pc:spChg chg="mod">
          <ac:chgData name="지성 이" userId="a6857b7e30e2026b" providerId="LiveId" clId="{50267C10-59D6-40FF-866F-B4C477CA5F60}" dt="2021-06-24T14:43:03.465" v="7292"/>
          <ac:spMkLst>
            <pc:docMk/>
            <pc:sldMk cId="4194487253" sldId="359"/>
            <ac:spMk id="6" creationId="{4DDAAF14-2DA9-4940-B088-97264F024FDB}"/>
          </ac:spMkLst>
        </pc:spChg>
        <pc:spChg chg="add mod">
          <ac:chgData name="지성 이" userId="a6857b7e30e2026b" providerId="LiveId" clId="{50267C10-59D6-40FF-866F-B4C477CA5F60}" dt="2021-06-24T22:57:40.014" v="10590" actId="14100"/>
          <ac:spMkLst>
            <pc:docMk/>
            <pc:sldMk cId="4194487253" sldId="359"/>
            <ac:spMk id="9" creationId="{3BEB5EDB-982C-4DAF-AE45-FAD75C504AAA}"/>
          </ac:spMkLst>
        </pc:spChg>
        <pc:picChg chg="del">
          <ac:chgData name="지성 이" userId="a6857b7e30e2026b" providerId="LiveId" clId="{50267C10-59D6-40FF-866F-B4C477CA5F60}" dt="2021-06-20T09:08:06.300" v="4961" actId="478"/>
          <ac:picMkLst>
            <pc:docMk/>
            <pc:sldMk cId="4194487253" sldId="359"/>
            <ac:picMk id="9" creationId="{929D8490-6699-4D93-90CD-694C8BDD68BB}"/>
          </ac:picMkLst>
        </pc:picChg>
        <pc:picChg chg="add mod">
          <ac:chgData name="지성 이" userId="a6857b7e30e2026b" providerId="LiveId" clId="{50267C10-59D6-40FF-866F-B4C477CA5F60}" dt="2021-06-25T13:01:34.429" v="12103" actId="14100"/>
          <ac:picMkLst>
            <pc:docMk/>
            <pc:sldMk cId="4194487253" sldId="359"/>
            <ac:picMk id="1026" creationId="{7646F1F5-4CEB-4687-A588-1BD132D0D9A7}"/>
          </ac:picMkLst>
        </pc:picChg>
      </pc:sldChg>
      <pc:sldChg chg="modSp add mod">
        <pc:chgData name="지성 이" userId="a6857b7e30e2026b" providerId="LiveId" clId="{50267C10-59D6-40FF-866F-B4C477CA5F60}" dt="2021-06-24T14:43:54.304" v="7298" actId="113"/>
        <pc:sldMkLst>
          <pc:docMk/>
          <pc:sldMk cId="1802874539" sldId="360"/>
        </pc:sldMkLst>
        <pc:spChg chg="mod">
          <ac:chgData name="지성 이" userId="a6857b7e30e2026b" providerId="LiveId" clId="{50267C10-59D6-40FF-866F-B4C477CA5F60}" dt="2021-06-24T14:15:33.760" v="5516" actId="20577"/>
          <ac:spMkLst>
            <pc:docMk/>
            <pc:sldMk cId="1802874539" sldId="360"/>
            <ac:spMk id="5" creationId="{737377BF-1F9E-4F14-BC85-B76E4598F93A}"/>
          </ac:spMkLst>
        </pc:spChg>
        <pc:spChg chg="mod">
          <ac:chgData name="지성 이" userId="a6857b7e30e2026b" providerId="LiveId" clId="{50267C10-59D6-40FF-866F-B4C477CA5F60}" dt="2021-06-24T14:43:54.304" v="7298" actId="113"/>
          <ac:spMkLst>
            <pc:docMk/>
            <pc:sldMk cId="1802874539" sldId="360"/>
            <ac:spMk id="10" creationId="{AF1A3B72-E4BA-4E41-B423-337AE1537EAC}"/>
          </ac:spMkLst>
        </pc:spChg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2890839655" sldId="360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2047298354" sldId="361"/>
        </pc:sldMkLst>
      </pc:sldChg>
      <pc:sldChg chg="addSp modSp add mod">
        <pc:chgData name="지성 이" userId="a6857b7e30e2026b" providerId="LiveId" clId="{50267C10-59D6-40FF-866F-B4C477CA5F60}" dt="2021-06-24T14:19:18.824" v="5781" actId="1035"/>
        <pc:sldMkLst>
          <pc:docMk/>
          <pc:sldMk cId="3216981773" sldId="361"/>
        </pc:sldMkLst>
        <pc:spChg chg="mod">
          <ac:chgData name="지성 이" userId="a6857b7e30e2026b" providerId="LiveId" clId="{50267C10-59D6-40FF-866F-B4C477CA5F60}" dt="2021-06-24T14:17:31.315" v="5593"/>
          <ac:spMkLst>
            <pc:docMk/>
            <pc:sldMk cId="3216981773" sldId="361"/>
            <ac:spMk id="5" creationId="{737377BF-1F9E-4F14-BC85-B76E4598F93A}"/>
          </ac:spMkLst>
        </pc:spChg>
        <pc:spChg chg="mod">
          <ac:chgData name="지성 이" userId="a6857b7e30e2026b" providerId="LiveId" clId="{50267C10-59D6-40FF-866F-B4C477CA5F60}" dt="2021-06-24T14:19:16.595" v="5779" actId="1035"/>
          <ac:spMkLst>
            <pc:docMk/>
            <pc:sldMk cId="3216981773" sldId="361"/>
            <ac:spMk id="6" creationId="{4DDAAF14-2DA9-4940-B088-97264F024FDB}"/>
          </ac:spMkLst>
        </pc:spChg>
        <pc:picChg chg="add mod">
          <ac:chgData name="지성 이" userId="a6857b7e30e2026b" providerId="LiveId" clId="{50267C10-59D6-40FF-866F-B4C477CA5F60}" dt="2021-06-24T14:19:18.824" v="5781" actId="1035"/>
          <ac:picMkLst>
            <pc:docMk/>
            <pc:sldMk cId="3216981773" sldId="361"/>
            <ac:picMk id="3" creationId="{F0F1AD8E-9450-4440-8ED3-1885253F5686}"/>
          </ac:picMkLst>
        </pc:picChg>
      </pc:sldChg>
      <pc:sldChg chg="modSp add mod">
        <pc:chgData name="지성 이" userId="a6857b7e30e2026b" providerId="LiveId" clId="{50267C10-59D6-40FF-866F-B4C477CA5F60}" dt="2021-06-24T14:19:07.220" v="5776" actId="1076"/>
        <pc:sldMkLst>
          <pc:docMk/>
          <pc:sldMk cId="2297848653" sldId="362"/>
        </pc:sldMkLst>
        <pc:spChg chg="mod">
          <ac:chgData name="지성 이" userId="a6857b7e30e2026b" providerId="LiveId" clId="{50267C10-59D6-40FF-866F-B4C477CA5F60}" dt="2021-06-24T14:18:38.693" v="5670"/>
          <ac:spMkLst>
            <pc:docMk/>
            <pc:sldMk cId="2297848653" sldId="362"/>
            <ac:spMk id="5" creationId="{737377BF-1F9E-4F14-BC85-B76E4598F93A}"/>
          </ac:spMkLst>
        </pc:spChg>
        <pc:spChg chg="mod">
          <ac:chgData name="지성 이" userId="a6857b7e30e2026b" providerId="LiveId" clId="{50267C10-59D6-40FF-866F-B4C477CA5F60}" dt="2021-06-24T14:19:02.290" v="5775" actId="20577"/>
          <ac:spMkLst>
            <pc:docMk/>
            <pc:sldMk cId="2297848653" sldId="362"/>
            <ac:spMk id="6" creationId="{4DDAAF14-2DA9-4940-B088-97264F024FDB}"/>
          </ac:spMkLst>
        </pc:spChg>
        <pc:picChg chg="mod">
          <ac:chgData name="지성 이" userId="a6857b7e30e2026b" providerId="LiveId" clId="{50267C10-59D6-40FF-866F-B4C477CA5F60}" dt="2021-06-24T14:19:07.220" v="5776" actId="1076"/>
          <ac:picMkLst>
            <pc:docMk/>
            <pc:sldMk cId="2297848653" sldId="362"/>
            <ac:picMk id="3" creationId="{F0F1AD8E-9450-4440-8ED3-1885253F5686}"/>
          </ac:picMkLst>
        </pc:picChg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2510103847" sldId="362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578531647" sldId="363"/>
        </pc:sldMkLst>
      </pc:sldChg>
      <pc:sldChg chg="delSp modSp add mod">
        <pc:chgData name="지성 이" userId="a6857b7e30e2026b" providerId="LiveId" clId="{50267C10-59D6-40FF-866F-B4C477CA5F60}" dt="2021-06-24T14:22:32.703" v="6001" actId="20577"/>
        <pc:sldMkLst>
          <pc:docMk/>
          <pc:sldMk cId="3747960903" sldId="363"/>
        </pc:sldMkLst>
        <pc:spChg chg="mod">
          <ac:chgData name="지성 이" userId="a6857b7e30e2026b" providerId="LiveId" clId="{50267C10-59D6-40FF-866F-B4C477CA5F60}" dt="2021-06-24T14:19:40.756" v="5805"/>
          <ac:spMkLst>
            <pc:docMk/>
            <pc:sldMk cId="3747960903" sldId="363"/>
            <ac:spMk id="5" creationId="{737377BF-1F9E-4F14-BC85-B76E4598F93A}"/>
          </ac:spMkLst>
        </pc:spChg>
        <pc:spChg chg="mod">
          <ac:chgData name="지성 이" userId="a6857b7e30e2026b" providerId="LiveId" clId="{50267C10-59D6-40FF-866F-B4C477CA5F60}" dt="2021-06-24T14:22:32.703" v="6001" actId="20577"/>
          <ac:spMkLst>
            <pc:docMk/>
            <pc:sldMk cId="3747960903" sldId="363"/>
            <ac:spMk id="6" creationId="{4DDAAF14-2DA9-4940-B088-97264F024FDB}"/>
          </ac:spMkLst>
        </pc:spChg>
        <pc:picChg chg="del">
          <ac:chgData name="지성 이" userId="a6857b7e30e2026b" providerId="LiveId" clId="{50267C10-59D6-40FF-866F-B4C477CA5F60}" dt="2021-06-24T14:19:42.054" v="5806" actId="478"/>
          <ac:picMkLst>
            <pc:docMk/>
            <pc:sldMk cId="3747960903" sldId="363"/>
            <ac:picMk id="3" creationId="{F0F1AD8E-9450-4440-8ED3-1885253F5686}"/>
          </ac:picMkLst>
        </pc:picChg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1072843741" sldId="364"/>
        </pc:sldMkLst>
      </pc:sldChg>
      <pc:sldChg chg="addSp delSp modSp add mod">
        <pc:chgData name="지성 이" userId="a6857b7e30e2026b" providerId="LiveId" clId="{50267C10-59D6-40FF-866F-B4C477CA5F60}" dt="2021-06-24T22:58:39.480" v="10599" actId="1076"/>
        <pc:sldMkLst>
          <pc:docMk/>
          <pc:sldMk cId="2169563570" sldId="364"/>
        </pc:sldMkLst>
        <pc:spChg chg="mod">
          <ac:chgData name="지성 이" userId="a6857b7e30e2026b" providerId="LiveId" clId="{50267C10-59D6-40FF-866F-B4C477CA5F60}" dt="2021-06-24T14:31:30.755" v="7159"/>
          <ac:spMkLst>
            <pc:docMk/>
            <pc:sldMk cId="2169563570" sldId="364"/>
            <ac:spMk id="5" creationId="{737377BF-1F9E-4F14-BC85-B76E4598F93A}"/>
          </ac:spMkLst>
        </pc:spChg>
        <pc:spChg chg="del">
          <ac:chgData name="지성 이" userId="a6857b7e30e2026b" providerId="LiveId" clId="{50267C10-59D6-40FF-866F-B4C477CA5F60}" dt="2021-06-24T14:31:34.147" v="7160" actId="478"/>
          <ac:spMkLst>
            <pc:docMk/>
            <pc:sldMk cId="2169563570" sldId="364"/>
            <ac:spMk id="6" creationId="{4DDAAF14-2DA9-4940-B088-97264F024FDB}"/>
          </ac:spMkLst>
        </pc:spChg>
        <pc:spChg chg="add mod">
          <ac:chgData name="지성 이" userId="a6857b7e30e2026b" providerId="LiveId" clId="{50267C10-59D6-40FF-866F-B4C477CA5F60}" dt="2021-06-24T22:58:31.628" v="10596" actId="14100"/>
          <ac:spMkLst>
            <pc:docMk/>
            <pc:sldMk cId="2169563570" sldId="364"/>
            <ac:spMk id="12" creationId="{3D7E1815-FC25-4B63-B616-2F2997BE3817}"/>
          </ac:spMkLst>
        </pc:spChg>
        <pc:spChg chg="add mod">
          <ac:chgData name="지성 이" userId="a6857b7e30e2026b" providerId="LiveId" clId="{50267C10-59D6-40FF-866F-B4C477CA5F60}" dt="2021-06-24T22:58:39.480" v="10599" actId="1076"/>
          <ac:spMkLst>
            <pc:docMk/>
            <pc:sldMk cId="2169563570" sldId="364"/>
            <ac:spMk id="13" creationId="{00E73BD6-B689-4FBF-A3B4-74AC855AFAE8}"/>
          </ac:spMkLst>
        </pc:spChg>
        <pc:picChg chg="add mod modCrop">
          <ac:chgData name="지성 이" userId="a6857b7e30e2026b" providerId="LiveId" clId="{50267C10-59D6-40FF-866F-B4C477CA5F60}" dt="2021-06-24T22:34:40.530" v="7402" actId="1076"/>
          <ac:picMkLst>
            <pc:docMk/>
            <pc:sldMk cId="2169563570" sldId="364"/>
            <ac:picMk id="3" creationId="{05B0CA65-8106-48F5-B2FE-CF004B3E2743}"/>
          </ac:picMkLst>
        </pc:picChg>
        <pc:picChg chg="del">
          <ac:chgData name="지성 이" userId="a6857b7e30e2026b" providerId="LiveId" clId="{50267C10-59D6-40FF-866F-B4C477CA5F60}" dt="2021-06-24T14:31:34.950" v="7161" actId="478"/>
          <ac:picMkLst>
            <pc:docMk/>
            <pc:sldMk cId="2169563570" sldId="364"/>
            <ac:picMk id="3" creationId="{9FC0F520-F1B2-4D51-B76E-CA2E1231F335}"/>
          </ac:picMkLst>
        </pc:picChg>
        <pc:picChg chg="add mod modCrop">
          <ac:chgData name="지성 이" userId="a6857b7e30e2026b" providerId="LiveId" clId="{50267C10-59D6-40FF-866F-B4C477CA5F60}" dt="2021-06-24T22:34:43.408" v="7403" actId="1076"/>
          <ac:picMkLst>
            <pc:docMk/>
            <pc:sldMk cId="2169563570" sldId="364"/>
            <ac:picMk id="9" creationId="{F13020FE-1408-4871-A5D2-860D6A625BDA}"/>
          </ac:picMkLst>
        </pc:picChg>
        <pc:picChg chg="add mod modCrop">
          <ac:chgData name="지성 이" userId="a6857b7e30e2026b" providerId="LiveId" clId="{50267C10-59D6-40FF-866F-B4C477CA5F60}" dt="2021-06-24T22:35:26.012" v="7412" actId="14100"/>
          <ac:picMkLst>
            <pc:docMk/>
            <pc:sldMk cId="2169563570" sldId="364"/>
            <ac:picMk id="11" creationId="{3FE576CB-7613-4396-A5BC-70865F199A42}"/>
          </ac:picMkLst>
        </pc:picChg>
      </pc:sldChg>
      <pc:sldChg chg="add del">
        <pc:chgData name="지성 이" userId="a6857b7e30e2026b" providerId="LiveId" clId="{50267C10-59D6-40FF-866F-B4C477CA5F60}" dt="2021-06-24T14:19:45.802" v="5808"/>
        <pc:sldMkLst>
          <pc:docMk/>
          <pc:sldMk cId="3427200125" sldId="364"/>
        </pc:sldMkLst>
      </pc:sldChg>
      <pc:sldChg chg="addSp modSp add mod">
        <pc:chgData name="지성 이" userId="a6857b7e30e2026b" providerId="LiveId" clId="{50267C10-59D6-40FF-866F-B4C477CA5F60}" dt="2021-06-24T22:38:15.509" v="7450"/>
        <pc:sldMkLst>
          <pc:docMk/>
          <pc:sldMk cId="3343395201" sldId="365"/>
        </pc:sldMkLst>
        <pc:spChg chg="mod">
          <ac:chgData name="지성 이" userId="a6857b7e30e2026b" providerId="LiveId" clId="{50267C10-59D6-40FF-866F-B4C477CA5F60}" dt="2021-06-24T22:38:15.509" v="7450"/>
          <ac:spMkLst>
            <pc:docMk/>
            <pc:sldMk cId="3343395201" sldId="365"/>
            <ac:spMk id="5" creationId="{737377BF-1F9E-4F14-BC85-B76E4598F93A}"/>
          </ac:spMkLst>
        </pc:spChg>
        <pc:picChg chg="add mod">
          <ac:chgData name="지성 이" userId="a6857b7e30e2026b" providerId="LiveId" clId="{50267C10-59D6-40FF-866F-B4C477CA5F60}" dt="2021-06-24T22:36:36.416" v="7416" actId="1076"/>
          <ac:picMkLst>
            <pc:docMk/>
            <pc:sldMk cId="3343395201" sldId="365"/>
            <ac:picMk id="3" creationId="{CED24CD0-5A16-48F3-A6D5-C3D107A151D1}"/>
          </ac:picMkLst>
        </pc:picChg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3355349817" sldId="365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1125916915" sldId="366"/>
        </pc:sldMkLst>
      </pc:sldChg>
      <pc:sldChg chg="modSp add mod">
        <pc:chgData name="지성 이" userId="a6857b7e30e2026b" providerId="LiveId" clId="{50267C10-59D6-40FF-866F-B4C477CA5F60}" dt="2021-06-25T12:47:00.099" v="12098" actId="207"/>
        <pc:sldMkLst>
          <pc:docMk/>
          <pc:sldMk cId="3488539454" sldId="366"/>
        </pc:sldMkLst>
        <pc:spChg chg="mod">
          <ac:chgData name="지성 이" userId="a6857b7e30e2026b" providerId="LiveId" clId="{50267C10-59D6-40FF-866F-B4C477CA5F60}" dt="2021-06-25T12:47:00.099" v="12098" actId="207"/>
          <ac:spMkLst>
            <pc:docMk/>
            <pc:sldMk cId="3488539454" sldId="366"/>
            <ac:spMk id="6" creationId="{4DDAAF14-2DA9-4940-B088-97264F024FDB}"/>
          </ac:spMkLst>
        </pc:spChg>
      </pc:sldChg>
      <pc:sldChg chg="modSp add mod">
        <pc:chgData name="지성 이" userId="a6857b7e30e2026b" providerId="LiveId" clId="{50267C10-59D6-40FF-866F-B4C477CA5F60}" dt="2021-06-25T12:52:13.053" v="12101" actId="113"/>
        <pc:sldMkLst>
          <pc:docMk/>
          <pc:sldMk cId="3500188450" sldId="367"/>
        </pc:sldMkLst>
        <pc:spChg chg="mod">
          <ac:chgData name="지성 이" userId="a6857b7e30e2026b" providerId="LiveId" clId="{50267C10-59D6-40FF-866F-B4C477CA5F60}" dt="2021-06-25T12:52:13.053" v="12101" actId="113"/>
          <ac:spMkLst>
            <pc:docMk/>
            <pc:sldMk cId="3500188450" sldId="367"/>
            <ac:spMk id="6" creationId="{4DDAAF14-2DA9-4940-B088-97264F024FDB}"/>
          </ac:spMkLst>
        </pc:spChg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3937453144" sldId="367"/>
        </pc:sldMkLst>
      </pc:sldChg>
      <pc:sldChg chg="addSp delSp modSp add mod">
        <pc:chgData name="지성 이" userId="a6857b7e30e2026b" providerId="LiveId" clId="{50267C10-59D6-40FF-866F-B4C477CA5F60}" dt="2021-06-24T22:39:04.451" v="7487" actId="1076"/>
        <pc:sldMkLst>
          <pc:docMk/>
          <pc:sldMk cId="1256330706" sldId="368"/>
        </pc:sldMkLst>
        <pc:spChg chg="mod">
          <ac:chgData name="지성 이" userId="a6857b7e30e2026b" providerId="LiveId" clId="{50267C10-59D6-40FF-866F-B4C477CA5F60}" dt="2021-06-24T22:38:23.839" v="7468"/>
          <ac:spMkLst>
            <pc:docMk/>
            <pc:sldMk cId="1256330706" sldId="368"/>
            <ac:spMk id="5" creationId="{737377BF-1F9E-4F14-BC85-B76E4598F93A}"/>
          </ac:spMkLst>
        </pc:spChg>
        <pc:picChg chg="del">
          <ac:chgData name="지성 이" userId="a6857b7e30e2026b" providerId="LiveId" clId="{50267C10-59D6-40FF-866F-B4C477CA5F60}" dt="2021-06-24T22:36:43.114" v="7419" actId="478"/>
          <ac:picMkLst>
            <pc:docMk/>
            <pc:sldMk cId="1256330706" sldId="368"/>
            <ac:picMk id="3" creationId="{CED24CD0-5A16-48F3-A6D5-C3D107A151D1}"/>
          </ac:picMkLst>
        </pc:picChg>
        <pc:picChg chg="add mod">
          <ac:chgData name="지성 이" userId="a6857b7e30e2026b" providerId="LiveId" clId="{50267C10-59D6-40FF-866F-B4C477CA5F60}" dt="2021-06-24T22:39:04.451" v="7487" actId="1076"/>
          <ac:picMkLst>
            <pc:docMk/>
            <pc:sldMk cId="1256330706" sldId="368"/>
            <ac:picMk id="6" creationId="{A3842327-45C7-4AE2-A61E-5F40D513A179}"/>
          </ac:picMkLst>
        </pc:picChg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3305789102" sldId="368"/>
        </pc:sldMkLst>
      </pc:sldChg>
      <pc:sldChg chg="addSp delSp modSp add mod">
        <pc:chgData name="지성 이" userId="a6857b7e30e2026b" providerId="LiveId" clId="{50267C10-59D6-40FF-866F-B4C477CA5F60}" dt="2021-06-24T22:38:28.915" v="7482"/>
        <pc:sldMkLst>
          <pc:docMk/>
          <pc:sldMk cId="475346630" sldId="369"/>
        </pc:sldMkLst>
        <pc:spChg chg="mod">
          <ac:chgData name="지성 이" userId="a6857b7e30e2026b" providerId="LiveId" clId="{50267C10-59D6-40FF-866F-B4C477CA5F60}" dt="2021-06-24T22:38:28.915" v="7482"/>
          <ac:spMkLst>
            <pc:docMk/>
            <pc:sldMk cId="475346630" sldId="369"/>
            <ac:spMk id="5" creationId="{737377BF-1F9E-4F14-BC85-B76E4598F93A}"/>
          </ac:spMkLst>
        </pc:spChg>
        <pc:picChg chg="del">
          <ac:chgData name="지성 이" userId="a6857b7e30e2026b" providerId="LiveId" clId="{50267C10-59D6-40FF-866F-B4C477CA5F60}" dt="2021-06-24T22:36:45.303" v="7420" actId="478"/>
          <ac:picMkLst>
            <pc:docMk/>
            <pc:sldMk cId="475346630" sldId="369"/>
            <ac:picMk id="3" creationId="{CED24CD0-5A16-48F3-A6D5-C3D107A151D1}"/>
          </ac:picMkLst>
        </pc:picChg>
        <pc:picChg chg="add mod">
          <ac:chgData name="지성 이" userId="a6857b7e30e2026b" providerId="LiveId" clId="{50267C10-59D6-40FF-866F-B4C477CA5F60}" dt="2021-06-24T22:37:34.588" v="7422" actId="1076"/>
          <ac:picMkLst>
            <pc:docMk/>
            <pc:sldMk cId="475346630" sldId="369"/>
            <ac:picMk id="6" creationId="{D1DE363F-2328-4467-A4D8-56CA7AA20D9F}"/>
          </ac:picMkLst>
        </pc:picChg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2719797533" sldId="369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582897954" sldId="370"/>
        </pc:sldMkLst>
      </pc:sldChg>
      <pc:sldChg chg="modSp add mod">
        <pc:chgData name="지성 이" userId="a6857b7e30e2026b" providerId="LiveId" clId="{50267C10-59D6-40FF-866F-B4C477CA5F60}" dt="2021-07-09T10:41:49.808" v="12106"/>
        <pc:sldMkLst>
          <pc:docMk/>
          <pc:sldMk cId="2121547882" sldId="370"/>
        </pc:sldMkLst>
        <pc:spChg chg="mod">
          <ac:chgData name="지성 이" userId="a6857b7e30e2026b" providerId="LiveId" clId="{50267C10-59D6-40FF-866F-B4C477CA5F60}" dt="2021-07-09T10:41:49.808" v="12106"/>
          <ac:spMkLst>
            <pc:docMk/>
            <pc:sldMk cId="2121547882" sldId="370"/>
            <ac:spMk id="6" creationId="{4DDAAF14-2DA9-4940-B088-97264F024FDB}"/>
          </ac:spMkLst>
        </pc:spChg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1315943860" sldId="371"/>
        </pc:sldMkLst>
      </pc:sldChg>
      <pc:sldChg chg="modSp add mod">
        <pc:chgData name="지성 이" userId="a6857b7e30e2026b" providerId="LiveId" clId="{50267C10-59D6-40FF-866F-B4C477CA5F60}" dt="2021-06-25T12:37:29.870" v="12093" actId="1076"/>
        <pc:sldMkLst>
          <pc:docMk/>
          <pc:sldMk cId="3330035576" sldId="371"/>
        </pc:sldMkLst>
        <pc:spChg chg="mod">
          <ac:chgData name="지성 이" userId="a6857b7e30e2026b" providerId="LiveId" clId="{50267C10-59D6-40FF-866F-B4C477CA5F60}" dt="2021-06-25T12:17:48.778" v="11475" actId="20577"/>
          <ac:spMkLst>
            <pc:docMk/>
            <pc:sldMk cId="3330035576" sldId="371"/>
            <ac:spMk id="5" creationId="{737377BF-1F9E-4F14-BC85-B76E4598F93A}"/>
          </ac:spMkLst>
        </pc:spChg>
        <pc:spChg chg="mod">
          <ac:chgData name="지성 이" userId="a6857b7e30e2026b" providerId="LiveId" clId="{50267C10-59D6-40FF-866F-B4C477CA5F60}" dt="2021-06-25T12:37:27.027" v="12091" actId="20577"/>
          <ac:spMkLst>
            <pc:docMk/>
            <pc:sldMk cId="3330035576" sldId="371"/>
            <ac:spMk id="6" creationId="{4DDAAF14-2DA9-4940-B088-97264F024FDB}"/>
          </ac:spMkLst>
        </pc:spChg>
        <pc:grpChg chg="mod">
          <ac:chgData name="지성 이" userId="a6857b7e30e2026b" providerId="LiveId" clId="{50267C10-59D6-40FF-866F-B4C477CA5F60}" dt="2021-06-25T12:37:29.870" v="12093" actId="1076"/>
          <ac:grpSpMkLst>
            <pc:docMk/>
            <pc:sldMk cId="3330035576" sldId="371"/>
            <ac:grpSpMk id="8" creationId="{7927A9A6-CFFD-4F57-94F2-117435BA95A4}"/>
          </ac:grpSpMkLst>
        </pc:grpChg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2351341318" sldId="372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3656253195" sldId="373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112388465" sldId="374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1904423137" sldId="375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2341614344" sldId="376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3665845741" sldId="377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2851650572" sldId="378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2510307620" sldId="379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3406535759" sldId="380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38211052" sldId="381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2955161866" sldId="382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1225047574" sldId="383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3313053540" sldId="384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2566976584" sldId="385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3748304621" sldId="386"/>
        </pc:sldMkLst>
      </pc:sldChg>
      <pc:sldChg chg="add del">
        <pc:chgData name="지성 이" userId="a6857b7e30e2026b" providerId="LiveId" clId="{50267C10-59D6-40FF-866F-B4C477CA5F60}" dt="2021-06-20T07:57:18.284" v="163" actId="47"/>
        <pc:sldMkLst>
          <pc:docMk/>
          <pc:sldMk cId="119328009" sldId="387"/>
        </pc:sldMkLst>
      </pc:sldChg>
      <pc:sldChg chg="addSp modSp add del">
        <pc:chgData name="지성 이" userId="a6857b7e30e2026b" providerId="LiveId" clId="{50267C10-59D6-40FF-866F-B4C477CA5F60}" dt="2021-06-20T07:55:23.831" v="115" actId="47"/>
        <pc:sldMkLst>
          <pc:docMk/>
          <pc:sldMk cId="827853146" sldId="388"/>
        </pc:sldMkLst>
        <pc:spChg chg="add mod">
          <ac:chgData name="지성 이" userId="a6857b7e30e2026b" providerId="LiveId" clId="{50267C10-59D6-40FF-866F-B4C477CA5F60}" dt="2021-06-20T07:55:09.833" v="112"/>
          <ac:spMkLst>
            <pc:docMk/>
            <pc:sldMk cId="827853146" sldId="388"/>
            <ac:spMk id="5" creationId="{BFA0EB5F-07CA-4CDA-B396-D7EC0B0D91D2}"/>
          </ac:spMkLst>
        </pc:spChg>
      </pc:sldChg>
      <pc:sldChg chg="addSp modSp add del">
        <pc:chgData name="지성 이" userId="a6857b7e30e2026b" providerId="LiveId" clId="{50267C10-59D6-40FF-866F-B4C477CA5F60}" dt="2021-06-20T07:55:23.831" v="115" actId="47"/>
        <pc:sldMkLst>
          <pc:docMk/>
          <pc:sldMk cId="798452740" sldId="389"/>
        </pc:sldMkLst>
        <pc:spChg chg="add mod">
          <ac:chgData name="지성 이" userId="a6857b7e30e2026b" providerId="LiveId" clId="{50267C10-59D6-40FF-866F-B4C477CA5F60}" dt="2021-06-20T07:55:18.833" v="113"/>
          <ac:spMkLst>
            <pc:docMk/>
            <pc:sldMk cId="798452740" sldId="389"/>
            <ac:spMk id="5" creationId="{27A9C2F9-FE81-4243-8729-B97A7945741C}"/>
          </ac:spMkLst>
        </pc:spChg>
      </pc:sldChg>
      <pc:sldChg chg="addSp modSp add del">
        <pc:chgData name="지성 이" userId="a6857b7e30e2026b" providerId="LiveId" clId="{50267C10-59D6-40FF-866F-B4C477CA5F60}" dt="2021-06-20T07:55:23.831" v="115" actId="47"/>
        <pc:sldMkLst>
          <pc:docMk/>
          <pc:sldMk cId="525539580" sldId="390"/>
        </pc:sldMkLst>
        <pc:spChg chg="add mod">
          <ac:chgData name="지성 이" userId="a6857b7e30e2026b" providerId="LiveId" clId="{50267C10-59D6-40FF-866F-B4C477CA5F60}" dt="2021-06-20T07:55:20.055" v="114"/>
          <ac:spMkLst>
            <pc:docMk/>
            <pc:sldMk cId="525539580" sldId="390"/>
            <ac:spMk id="5" creationId="{064BB69D-88E6-4493-A409-585C6AD28310}"/>
          </ac:spMkLst>
        </pc:spChg>
      </pc:sldChg>
      <pc:sldChg chg="add del">
        <pc:chgData name="지성 이" userId="a6857b7e30e2026b" providerId="LiveId" clId="{50267C10-59D6-40FF-866F-B4C477CA5F60}" dt="2021-06-20T07:57:04.077" v="162" actId="47"/>
        <pc:sldMkLst>
          <pc:docMk/>
          <pc:sldMk cId="1810767738" sldId="391"/>
        </pc:sldMkLst>
      </pc:sldChg>
      <pc:sldChg chg="add del">
        <pc:chgData name="지성 이" userId="a6857b7e30e2026b" providerId="LiveId" clId="{50267C10-59D6-40FF-866F-B4C477CA5F60}" dt="2021-06-20T07:57:04.077" v="162" actId="47"/>
        <pc:sldMkLst>
          <pc:docMk/>
          <pc:sldMk cId="4235880146" sldId="392"/>
        </pc:sldMkLst>
      </pc:sldChg>
      <pc:sldChg chg="add del">
        <pc:chgData name="지성 이" userId="a6857b7e30e2026b" providerId="LiveId" clId="{50267C10-59D6-40FF-866F-B4C477CA5F60}" dt="2021-06-20T07:57:04.077" v="162" actId="47"/>
        <pc:sldMkLst>
          <pc:docMk/>
          <pc:sldMk cId="3360067223" sldId="393"/>
        </pc:sldMkLst>
      </pc:sldChg>
      <pc:sldChg chg="add del">
        <pc:chgData name="지성 이" userId="a6857b7e30e2026b" providerId="LiveId" clId="{50267C10-59D6-40FF-866F-B4C477CA5F60}" dt="2021-06-20T07:57:04.077" v="162" actId="47"/>
        <pc:sldMkLst>
          <pc:docMk/>
          <pc:sldMk cId="4220759970" sldId="394"/>
        </pc:sldMkLst>
      </pc:sldChg>
      <pc:sldChg chg="add del">
        <pc:chgData name="지성 이" userId="a6857b7e30e2026b" providerId="LiveId" clId="{50267C10-59D6-40FF-866F-B4C477CA5F60}" dt="2021-06-20T07:57:04.077" v="162" actId="47"/>
        <pc:sldMkLst>
          <pc:docMk/>
          <pc:sldMk cId="3936791886" sldId="395"/>
        </pc:sldMkLst>
      </pc:sldChg>
      <pc:sldChg chg="add del">
        <pc:chgData name="지성 이" userId="a6857b7e30e2026b" providerId="LiveId" clId="{50267C10-59D6-40FF-866F-B4C477CA5F60}" dt="2021-06-20T07:57:04.077" v="162" actId="47"/>
        <pc:sldMkLst>
          <pc:docMk/>
          <pc:sldMk cId="2136066531" sldId="396"/>
        </pc:sldMkLst>
      </pc:sldChg>
      <pc:sldChg chg="add del">
        <pc:chgData name="지성 이" userId="a6857b7e30e2026b" providerId="LiveId" clId="{50267C10-59D6-40FF-866F-B4C477CA5F60}" dt="2021-06-20T07:57:04.077" v="162" actId="47"/>
        <pc:sldMkLst>
          <pc:docMk/>
          <pc:sldMk cId="1807685961" sldId="397"/>
        </pc:sldMkLst>
      </pc:sldChg>
    </pc:docChg>
  </pc:docChgLst>
  <pc:docChgLst>
    <pc:chgData name="지성 이" userId="a6857b7e30e2026b" providerId="LiveId" clId="{CF665DEA-295A-424E-AB8D-EBB7F8B59BE2}"/>
    <pc:docChg chg="undo custSel modSld sldOrd">
      <pc:chgData name="지성 이" userId="a6857b7e30e2026b" providerId="LiveId" clId="{CF665DEA-295A-424E-AB8D-EBB7F8B59BE2}" dt="2021-10-30T01:38:27.514" v="1700"/>
      <pc:docMkLst>
        <pc:docMk/>
      </pc:docMkLst>
      <pc:sldChg chg="modSp mod">
        <pc:chgData name="지성 이" userId="a6857b7e30e2026b" providerId="LiveId" clId="{CF665DEA-295A-424E-AB8D-EBB7F8B59BE2}" dt="2021-09-25T00:26:54.885" v="138" actId="20577"/>
        <pc:sldMkLst>
          <pc:docMk/>
          <pc:sldMk cId="2667403239" sldId="334"/>
        </pc:sldMkLst>
        <pc:spChg chg="mod">
          <ac:chgData name="지성 이" userId="a6857b7e30e2026b" providerId="LiveId" clId="{CF665DEA-295A-424E-AB8D-EBB7F8B59BE2}" dt="2021-09-25T00:26:54.885" v="138" actId="20577"/>
          <ac:spMkLst>
            <pc:docMk/>
            <pc:sldMk cId="2667403239" sldId="334"/>
            <ac:spMk id="6" creationId="{4DDAAF14-2DA9-4940-B088-97264F024FDB}"/>
          </ac:spMkLst>
        </pc:spChg>
      </pc:sldChg>
      <pc:sldChg chg="modSp mod">
        <pc:chgData name="지성 이" userId="a6857b7e30e2026b" providerId="LiveId" clId="{CF665DEA-295A-424E-AB8D-EBB7F8B59BE2}" dt="2021-09-25T02:16:04.904" v="595" actId="115"/>
        <pc:sldMkLst>
          <pc:docMk/>
          <pc:sldMk cId="3623193572" sldId="351"/>
        </pc:sldMkLst>
        <pc:spChg chg="mod">
          <ac:chgData name="지성 이" userId="a6857b7e30e2026b" providerId="LiveId" clId="{CF665DEA-295A-424E-AB8D-EBB7F8B59BE2}" dt="2021-09-25T02:16:04.904" v="595" actId="115"/>
          <ac:spMkLst>
            <pc:docMk/>
            <pc:sldMk cId="3623193572" sldId="351"/>
            <ac:spMk id="6" creationId="{4DDAAF14-2DA9-4940-B088-97264F024FDB}"/>
          </ac:spMkLst>
        </pc:spChg>
      </pc:sldChg>
      <pc:sldChg chg="ord">
        <pc:chgData name="지성 이" userId="a6857b7e30e2026b" providerId="LiveId" clId="{CF665DEA-295A-424E-AB8D-EBB7F8B59BE2}" dt="2021-09-25T02:42:42.650" v="950"/>
        <pc:sldMkLst>
          <pc:docMk/>
          <pc:sldMk cId="3542140695" sldId="353"/>
        </pc:sldMkLst>
      </pc:sldChg>
      <pc:sldChg chg="modSp mod">
        <pc:chgData name="지성 이" userId="a6857b7e30e2026b" providerId="LiveId" clId="{CF665DEA-295A-424E-AB8D-EBB7F8B59BE2}" dt="2021-09-25T02:53:06.167" v="1194"/>
        <pc:sldMkLst>
          <pc:docMk/>
          <pc:sldMk cId="3934419437" sldId="354"/>
        </pc:sldMkLst>
        <pc:spChg chg="mod">
          <ac:chgData name="지성 이" userId="a6857b7e30e2026b" providerId="LiveId" clId="{CF665DEA-295A-424E-AB8D-EBB7F8B59BE2}" dt="2021-09-25T02:53:06.167" v="1194"/>
          <ac:spMkLst>
            <pc:docMk/>
            <pc:sldMk cId="3934419437" sldId="354"/>
            <ac:spMk id="6" creationId="{4DDAAF14-2DA9-4940-B088-97264F024FDB}"/>
          </ac:spMkLst>
        </pc:spChg>
      </pc:sldChg>
      <pc:sldChg chg="modSp mod">
        <pc:chgData name="지성 이" userId="a6857b7e30e2026b" providerId="LiveId" clId="{CF665DEA-295A-424E-AB8D-EBB7F8B59BE2}" dt="2021-09-25T02:47:09.431" v="1087" actId="20577"/>
        <pc:sldMkLst>
          <pc:docMk/>
          <pc:sldMk cId="1272447823" sldId="357"/>
        </pc:sldMkLst>
        <pc:spChg chg="mod">
          <ac:chgData name="지성 이" userId="a6857b7e30e2026b" providerId="LiveId" clId="{CF665DEA-295A-424E-AB8D-EBB7F8B59BE2}" dt="2021-09-25T02:47:09.431" v="1087" actId="20577"/>
          <ac:spMkLst>
            <pc:docMk/>
            <pc:sldMk cId="1272447823" sldId="357"/>
            <ac:spMk id="6" creationId="{4DDAAF14-2DA9-4940-B088-97264F024FDB}"/>
          </ac:spMkLst>
        </pc:spChg>
      </pc:sldChg>
      <pc:sldChg chg="modSp mod">
        <pc:chgData name="지성 이" userId="a6857b7e30e2026b" providerId="LiveId" clId="{CF665DEA-295A-424E-AB8D-EBB7F8B59BE2}" dt="2021-09-25T02:41:38.025" v="948" actId="1076"/>
        <pc:sldMkLst>
          <pc:docMk/>
          <pc:sldMk cId="2274513083" sldId="358"/>
        </pc:sldMkLst>
        <pc:picChg chg="mod">
          <ac:chgData name="지성 이" userId="a6857b7e30e2026b" providerId="LiveId" clId="{CF665DEA-295A-424E-AB8D-EBB7F8B59BE2}" dt="2021-09-25T02:41:38.025" v="948" actId="1076"/>
          <ac:picMkLst>
            <pc:docMk/>
            <pc:sldMk cId="2274513083" sldId="358"/>
            <ac:picMk id="9" creationId="{929D8490-6699-4D93-90CD-694C8BDD68BB}"/>
          </ac:picMkLst>
        </pc:picChg>
      </pc:sldChg>
      <pc:sldChg chg="ord">
        <pc:chgData name="지성 이" userId="a6857b7e30e2026b" providerId="LiveId" clId="{CF665DEA-295A-424E-AB8D-EBB7F8B59BE2}" dt="2021-09-25T02:42:43.987" v="952"/>
        <pc:sldMkLst>
          <pc:docMk/>
          <pc:sldMk cId="4194487253" sldId="359"/>
        </pc:sldMkLst>
      </pc:sldChg>
      <pc:sldChg chg="modSp mod">
        <pc:chgData name="지성 이" userId="a6857b7e30e2026b" providerId="LiveId" clId="{CF665DEA-295A-424E-AB8D-EBB7F8B59BE2}" dt="2021-09-25T02:13:42.971" v="593" actId="20577"/>
        <pc:sldMkLst>
          <pc:docMk/>
          <pc:sldMk cId="3747960903" sldId="363"/>
        </pc:sldMkLst>
        <pc:spChg chg="mod">
          <ac:chgData name="지성 이" userId="a6857b7e30e2026b" providerId="LiveId" clId="{CF665DEA-295A-424E-AB8D-EBB7F8B59BE2}" dt="2021-09-25T02:13:42.971" v="593" actId="20577"/>
          <ac:spMkLst>
            <pc:docMk/>
            <pc:sldMk cId="3747960903" sldId="363"/>
            <ac:spMk id="6" creationId="{4DDAAF14-2DA9-4940-B088-97264F024FDB}"/>
          </ac:spMkLst>
        </pc:spChg>
      </pc:sldChg>
      <pc:sldChg chg="modSp mod">
        <pc:chgData name="지성 이" userId="a6857b7e30e2026b" providerId="LiveId" clId="{CF665DEA-295A-424E-AB8D-EBB7F8B59BE2}" dt="2021-09-25T02:31:50.536" v="943" actId="20577"/>
        <pc:sldMkLst>
          <pc:docMk/>
          <pc:sldMk cId="3488539454" sldId="366"/>
        </pc:sldMkLst>
        <pc:spChg chg="mod">
          <ac:chgData name="지성 이" userId="a6857b7e30e2026b" providerId="LiveId" clId="{CF665DEA-295A-424E-AB8D-EBB7F8B59BE2}" dt="2021-09-25T02:31:50.536" v="943" actId="20577"/>
          <ac:spMkLst>
            <pc:docMk/>
            <pc:sldMk cId="3488539454" sldId="366"/>
            <ac:spMk id="6" creationId="{4DDAAF14-2DA9-4940-B088-97264F024FDB}"/>
          </ac:spMkLst>
        </pc:spChg>
      </pc:sldChg>
      <pc:sldChg chg="modSp mod">
        <pc:chgData name="지성 이" userId="a6857b7e30e2026b" providerId="LiveId" clId="{CF665DEA-295A-424E-AB8D-EBB7F8B59BE2}" dt="2021-09-25T02:26:17.218" v="837" actId="207"/>
        <pc:sldMkLst>
          <pc:docMk/>
          <pc:sldMk cId="3500188450" sldId="367"/>
        </pc:sldMkLst>
        <pc:spChg chg="mod">
          <ac:chgData name="지성 이" userId="a6857b7e30e2026b" providerId="LiveId" clId="{CF665DEA-295A-424E-AB8D-EBB7F8B59BE2}" dt="2021-09-25T02:26:17.218" v="837" actId="207"/>
          <ac:spMkLst>
            <pc:docMk/>
            <pc:sldMk cId="3500188450" sldId="367"/>
            <ac:spMk id="6" creationId="{4DDAAF14-2DA9-4940-B088-97264F024FDB}"/>
          </ac:spMkLst>
        </pc:spChg>
      </pc:sldChg>
      <pc:sldChg chg="addSp delSp modSp mod">
        <pc:chgData name="지성 이" userId="a6857b7e30e2026b" providerId="LiveId" clId="{CF665DEA-295A-424E-AB8D-EBB7F8B59BE2}" dt="2021-10-30T01:38:27.514" v="1700"/>
        <pc:sldMkLst>
          <pc:docMk/>
          <pc:sldMk cId="2121547882" sldId="370"/>
        </pc:sldMkLst>
        <pc:spChg chg="add del mod">
          <ac:chgData name="지성 이" userId="a6857b7e30e2026b" providerId="LiveId" clId="{CF665DEA-295A-424E-AB8D-EBB7F8B59BE2}" dt="2021-10-30T00:34:05.909" v="1197"/>
          <ac:spMkLst>
            <pc:docMk/>
            <pc:sldMk cId="2121547882" sldId="370"/>
            <ac:spMk id="2" creationId="{03577B35-B626-4366-B3E3-3B045BFBF75F}"/>
          </ac:spMkLst>
        </pc:spChg>
        <pc:spChg chg="add mod">
          <ac:chgData name="지성 이" userId="a6857b7e30e2026b" providerId="LiveId" clId="{CF665DEA-295A-424E-AB8D-EBB7F8B59BE2}" dt="2021-10-30T01:38:27.514" v="1700"/>
          <ac:spMkLst>
            <pc:docMk/>
            <pc:sldMk cId="2121547882" sldId="370"/>
            <ac:spMk id="3" creationId="{D5735EFA-07FA-48F6-ACAC-A5BE31A2DB05}"/>
          </ac:spMkLst>
        </pc:spChg>
        <pc:spChg chg="mod">
          <ac:chgData name="지성 이" userId="a6857b7e30e2026b" providerId="LiveId" clId="{CF665DEA-295A-424E-AB8D-EBB7F8B59BE2}" dt="2021-09-25T00:24:50.091" v="39"/>
          <ac:spMkLst>
            <pc:docMk/>
            <pc:sldMk cId="2121547882" sldId="370"/>
            <ac:spMk id="5" creationId="{737377BF-1F9E-4F14-BC85-B76E4598F93A}"/>
          </ac:spMkLst>
        </pc:spChg>
        <pc:spChg chg="del mod">
          <ac:chgData name="지성 이" userId="a6857b7e30e2026b" providerId="LiveId" clId="{CF665DEA-295A-424E-AB8D-EBB7F8B59BE2}" dt="2021-09-25T00:24:35.317" v="4"/>
          <ac:spMkLst>
            <pc:docMk/>
            <pc:sldMk cId="2121547882" sldId="370"/>
            <ac:spMk id="6" creationId="{4DDAAF14-2DA9-4940-B088-97264F024FDB}"/>
          </ac:spMkLst>
        </pc:spChg>
        <pc:grpChg chg="mod">
          <ac:chgData name="지성 이" userId="a6857b7e30e2026b" providerId="LiveId" clId="{CF665DEA-295A-424E-AB8D-EBB7F8B59BE2}" dt="2021-10-30T01:05:54.414" v="1248" actId="1076"/>
          <ac:grpSpMkLst>
            <pc:docMk/>
            <pc:sldMk cId="2121547882" sldId="370"/>
            <ac:grpSpMk id="8" creationId="{7927A9A6-CFFD-4F57-94F2-117435BA95A4}"/>
          </ac:grpSpMkLst>
        </pc:grpChg>
      </pc:sldChg>
      <pc:sldChg chg="delSp modSp mod">
        <pc:chgData name="지성 이" userId="a6857b7e30e2026b" providerId="LiveId" clId="{CF665DEA-295A-424E-AB8D-EBB7F8B59BE2}" dt="2021-09-25T00:25:00.473" v="95"/>
        <pc:sldMkLst>
          <pc:docMk/>
          <pc:sldMk cId="3330035576" sldId="371"/>
        </pc:sldMkLst>
        <pc:spChg chg="mod">
          <ac:chgData name="지성 이" userId="a6857b7e30e2026b" providerId="LiveId" clId="{CF665DEA-295A-424E-AB8D-EBB7F8B59BE2}" dt="2021-09-25T00:25:00.473" v="95"/>
          <ac:spMkLst>
            <pc:docMk/>
            <pc:sldMk cId="3330035576" sldId="371"/>
            <ac:spMk id="5" creationId="{737377BF-1F9E-4F14-BC85-B76E4598F93A}"/>
          </ac:spMkLst>
        </pc:spChg>
        <pc:spChg chg="del mod">
          <ac:chgData name="지성 이" userId="a6857b7e30e2026b" providerId="LiveId" clId="{CF665DEA-295A-424E-AB8D-EBB7F8B59BE2}" dt="2021-09-25T00:24:39.221" v="7"/>
          <ac:spMkLst>
            <pc:docMk/>
            <pc:sldMk cId="3330035576" sldId="371"/>
            <ac:spMk id="6" creationId="{4DDAAF14-2DA9-4940-B088-97264F024FDB}"/>
          </ac:spMkLst>
        </pc:spChg>
      </pc:sldChg>
    </pc:docChg>
  </pc:docChgLst>
  <pc:docChgLst>
    <pc:chgData name="지성 이" userId="a6857b7e30e2026b" providerId="LiveId" clId="{14769E26-4AB0-4816-8A09-579794040BD2}"/>
    <pc:docChg chg="undo custSel addSld delSld modSld sldOrd">
      <pc:chgData name="지성 이" userId="a6857b7e30e2026b" providerId="LiveId" clId="{14769E26-4AB0-4816-8A09-579794040BD2}" dt="2020-03-05T14:33:17.484" v="8713" actId="1076"/>
      <pc:docMkLst>
        <pc:docMk/>
      </pc:docMkLst>
      <pc:sldChg chg="addSp modSp">
        <pc:chgData name="지성 이" userId="a6857b7e30e2026b" providerId="LiveId" clId="{14769E26-4AB0-4816-8A09-579794040BD2}" dt="2020-03-02T13:45:52.275" v="355" actId="1076"/>
        <pc:sldMkLst>
          <pc:docMk/>
          <pc:sldMk cId="2908951818" sldId="270"/>
        </pc:sldMkLst>
        <pc:spChg chg="add mod">
          <ac:chgData name="지성 이" userId="a6857b7e30e2026b" providerId="LiveId" clId="{14769E26-4AB0-4816-8A09-579794040BD2}" dt="2020-03-02T13:45:52.275" v="355" actId="1076"/>
          <ac:spMkLst>
            <pc:docMk/>
            <pc:sldMk cId="2908951818" sldId="270"/>
            <ac:spMk id="2" creationId="{81D40CC1-7221-48BD-8498-CE8EF0E8609F}"/>
          </ac:spMkLst>
        </pc:spChg>
        <pc:spChg chg="mod">
          <ac:chgData name="지성 이" userId="a6857b7e30e2026b" providerId="LiveId" clId="{14769E26-4AB0-4816-8A09-579794040BD2}" dt="2020-03-02T13:45:47.892" v="354" actId="113"/>
          <ac:spMkLst>
            <pc:docMk/>
            <pc:sldMk cId="2908951818" sldId="270"/>
            <ac:spMk id="12" creationId="{993A8231-E7D6-4E55-9F5D-209D12191B23}"/>
          </ac:spMkLst>
        </pc:spChg>
      </pc:sldChg>
      <pc:sldChg chg="add del">
        <pc:chgData name="지성 이" userId="a6857b7e30e2026b" providerId="LiveId" clId="{14769E26-4AB0-4816-8A09-579794040BD2}" dt="2020-03-02T13:41:15.023" v="34" actId="2696"/>
        <pc:sldMkLst>
          <pc:docMk/>
          <pc:sldMk cId="2544294865" sldId="274"/>
        </pc:sldMkLst>
      </pc:sldChg>
      <pc:sldChg chg="add del">
        <pc:chgData name="지성 이" userId="a6857b7e30e2026b" providerId="LiveId" clId="{14769E26-4AB0-4816-8A09-579794040BD2}" dt="2020-03-02T13:41:15.045" v="35" actId="2696"/>
        <pc:sldMkLst>
          <pc:docMk/>
          <pc:sldMk cId="2333303095" sldId="275"/>
        </pc:sldMkLst>
      </pc:sldChg>
      <pc:sldChg chg="add del">
        <pc:chgData name="지성 이" userId="a6857b7e30e2026b" providerId="LiveId" clId="{14769E26-4AB0-4816-8A09-579794040BD2}" dt="2020-03-02T13:41:15.073" v="36" actId="2696"/>
        <pc:sldMkLst>
          <pc:docMk/>
          <pc:sldMk cId="2905298024" sldId="276"/>
        </pc:sldMkLst>
      </pc:sldChg>
      <pc:sldChg chg="add del">
        <pc:chgData name="지성 이" userId="a6857b7e30e2026b" providerId="LiveId" clId="{14769E26-4AB0-4816-8A09-579794040BD2}" dt="2020-03-02T13:41:15.093" v="37" actId="2696"/>
        <pc:sldMkLst>
          <pc:docMk/>
          <pc:sldMk cId="1063807698" sldId="277"/>
        </pc:sldMkLst>
      </pc:sldChg>
      <pc:sldChg chg="add del">
        <pc:chgData name="지성 이" userId="a6857b7e30e2026b" providerId="LiveId" clId="{14769E26-4AB0-4816-8A09-579794040BD2}" dt="2020-03-02T13:41:15.100" v="38" actId="2696"/>
        <pc:sldMkLst>
          <pc:docMk/>
          <pc:sldMk cId="3471634097" sldId="278"/>
        </pc:sldMkLst>
      </pc:sldChg>
      <pc:sldChg chg="addSp delSp modSp add">
        <pc:chgData name="지성 이" userId="a6857b7e30e2026b" providerId="LiveId" clId="{14769E26-4AB0-4816-8A09-579794040BD2}" dt="2020-03-04T14:31:52.259" v="4374" actId="1076"/>
        <pc:sldMkLst>
          <pc:docMk/>
          <pc:sldMk cId="445787223" sldId="279"/>
        </pc:sldMkLst>
        <pc:spChg chg="mod">
          <ac:chgData name="지성 이" userId="a6857b7e30e2026b" providerId="LiveId" clId="{14769E26-4AB0-4816-8A09-579794040BD2}" dt="2020-03-04T14:31:40.719" v="4373" actId="207"/>
          <ac:spMkLst>
            <pc:docMk/>
            <pc:sldMk cId="445787223" sldId="279"/>
            <ac:spMk id="2" creationId="{DD3E96D6-6054-47D2-99A9-5550A4596AF5}"/>
          </ac:spMkLst>
        </pc:spChg>
        <pc:spChg chg="add mod">
          <ac:chgData name="지성 이" userId="a6857b7e30e2026b" providerId="LiveId" clId="{14769E26-4AB0-4816-8A09-579794040BD2}" dt="2020-03-02T13:51:57.205" v="776" actId="20577"/>
          <ac:spMkLst>
            <pc:docMk/>
            <pc:sldMk cId="445787223" sldId="279"/>
            <ac:spMk id="4" creationId="{EA8A2EC5-2C1C-4EC8-9D8B-DF5EF665CF23}"/>
          </ac:spMkLst>
        </pc:spChg>
        <pc:spChg chg="del mod">
          <ac:chgData name="지성 이" userId="a6857b7e30e2026b" providerId="LiveId" clId="{14769E26-4AB0-4816-8A09-579794040BD2}" dt="2020-03-02T13:40:39.196" v="3" actId="478"/>
          <ac:spMkLst>
            <pc:docMk/>
            <pc:sldMk cId="445787223" sldId="279"/>
            <ac:spMk id="12" creationId="{993A8231-E7D6-4E55-9F5D-209D12191B23}"/>
          </ac:spMkLst>
        </pc:spChg>
        <pc:picChg chg="mod">
          <ac:chgData name="지성 이" userId="a6857b7e30e2026b" providerId="LiveId" clId="{14769E26-4AB0-4816-8A09-579794040BD2}" dt="2020-03-02T13:40:42.225" v="4" actId="1076"/>
          <ac:picMkLst>
            <pc:docMk/>
            <pc:sldMk cId="445787223" sldId="279"/>
            <ac:picMk id="7" creationId="{1160A0CD-4E29-4DC6-BDAE-D8ACBF644BD8}"/>
          </ac:picMkLst>
        </pc:picChg>
        <pc:picChg chg="add mod">
          <ac:chgData name="지성 이" userId="a6857b7e30e2026b" providerId="LiveId" clId="{14769E26-4AB0-4816-8A09-579794040BD2}" dt="2020-03-04T14:31:52.259" v="4374" actId="1076"/>
          <ac:picMkLst>
            <pc:docMk/>
            <pc:sldMk cId="445787223" sldId="279"/>
            <ac:picMk id="1026" creationId="{32EBD3EC-498F-4755-8900-2AD48ABA645B}"/>
          </ac:picMkLst>
        </pc:picChg>
      </pc:sldChg>
      <pc:sldChg chg="addSp delSp modSp add ord">
        <pc:chgData name="지성 이" userId="a6857b7e30e2026b" providerId="LiveId" clId="{14769E26-4AB0-4816-8A09-579794040BD2}" dt="2020-03-05T14:27:35.635" v="8604"/>
        <pc:sldMkLst>
          <pc:docMk/>
          <pc:sldMk cId="636128263" sldId="280"/>
        </pc:sldMkLst>
        <pc:spChg chg="mod">
          <ac:chgData name="지성 이" userId="a6857b7e30e2026b" providerId="LiveId" clId="{14769E26-4AB0-4816-8A09-579794040BD2}" dt="2020-03-02T13:49:34.858" v="465" actId="20577"/>
          <ac:spMkLst>
            <pc:docMk/>
            <pc:sldMk cId="636128263" sldId="280"/>
            <ac:spMk id="4" creationId="{EA8A2EC5-2C1C-4EC8-9D8B-DF5EF665CF23}"/>
          </ac:spMkLst>
        </pc:spChg>
        <pc:spChg chg="mod">
          <ac:chgData name="지성 이" userId="a6857b7e30e2026b" providerId="LiveId" clId="{14769E26-4AB0-4816-8A09-579794040BD2}" dt="2020-03-05T13:35:12.915" v="6463" actId="1076"/>
          <ac:spMkLst>
            <pc:docMk/>
            <pc:sldMk cId="636128263" sldId="280"/>
            <ac:spMk id="5" creationId="{5A9487D3-66C0-4D00-AD6C-7DAE8A5D8FAC}"/>
          </ac:spMkLst>
        </pc:spChg>
        <pc:picChg chg="add mod">
          <ac:chgData name="지성 이" userId="a6857b7e30e2026b" providerId="LiveId" clId="{14769E26-4AB0-4816-8A09-579794040BD2}" dt="2020-03-05T13:35:26.168" v="6467" actId="1076"/>
          <ac:picMkLst>
            <pc:docMk/>
            <pc:sldMk cId="636128263" sldId="280"/>
            <ac:picMk id="3" creationId="{E6E611EA-F0B3-4A1B-B80E-B1C4201E70AA}"/>
          </ac:picMkLst>
        </pc:picChg>
        <pc:picChg chg="add del mod">
          <ac:chgData name="지성 이" userId="a6857b7e30e2026b" providerId="LiveId" clId="{14769E26-4AB0-4816-8A09-579794040BD2}" dt="2020-03-05T13:35:21.683" v="6465" actId="478"/>
          <ac:picMkLst>
            <pc:docMk/>
            <pc:sldMk cId="636128263" sldId="280"/>
            <ac:picMk id="3074" creationId="{48403DC4-CBA9-40AC-8D50-E29E77A0F3FF}"/>
          </ac:picMkLst>
        </pc:picChg>
      </pc:sldChg>
      <pc:sldChg chg="addSp modSp add">
        <pc:chgData name="지성 이" userId="a6857b7e30e2026b" providerId="LiveId" clId="{14769E26-4AB0-4816-8A09-579794040BD2}" dt="2020-03-05T13:33:22.452" v="6445" actId="1076"/>
        <pc:sldMkLst>
          <pc:docMk/>
          <pc:sldMk cId="1694395108" sldId="281"/>
        </pc:sldMkLst>
        <pc:spChg chg="mod">
          <ac:chgData name="지성 이" userId="a6857b7e30e2026b" providerId="LiveId" clId="{14769E26-4AB0-4816-8A09-579794040BD2}" dt="2020-03-02T13:49:46.641" v="485" actId="20577"/>
          <ac:spMkLst>
            <pc:docMk/>
            <pc:sldMk cId="1694395108" sldId="281"/>
            <ac:spMk id="4" creationId="{EA8A2EC5-2C1C-4EC8-9D8B-DF5EF665CF23}"/>
          </ac:spMkLst>
        </pc:spChg>
        <pc:spChg chg="mod">
          <ac:chgData name="지성 이" userId="a6857b7e30e2026b" providerId="LiveId" clId="{14769E26-4AB0-4816-8A09-579794040BD2}" dt="2020-03-05T13:33:13.318" v="6442" actId="1076"/>
          <ac:spMkLst>
            <pc:docMk/>
            <pc:sldMk cId="1694395108" sldId="281"/>
            <ac:spMk id="5" creationId="{0FB6A079-4A37-4A74-9F73-A5B5010EFD1A}"/>
          </ac:spMkLst>
        </pc:spChg>
        <pc:picChg chg="add mod">
          <ac:chgData name="지성 이" userId="a6857b7e30e2026b" providerId="LiveId" clId="{14769E26-4AB0-4816-8A09-579794040BD2}" dt="2020-03-05T13:33:22.452" v="6445" actId="1076"/>
          <ac:picMkLst>
            <pc:docMk/>
            <pc:sldMk cId="1694395108" sldId="281"/>
            <ac:picMk id="1026" creationId="{B50F73A1-CC3F-4FE2-AB5A-1635DF5AC29C}"/>
          </ac:picMkLst>
        </pc:picChg>
      </pc:sldChg>
      <pc:sldChg chg="addSp modSp add">
        <pc:chgData name="지성 이" userId="a6857b7e30e2026b" providerId="LiveId" clId="{14769E26-4AB0-4816-8A09-579794040BD2}" dt="2020-03-05T13:36:25.512" v="6476" actId="1076"/>
        <pc:sldMkLst>
          <pc:docMk/>
          <pc:sldMk cId="2251767978" sldId="282"/>
        </pc:sldMkLst>
        <pc:spChg chg="mod">
          <ac:chgData name="지성 이" userId="a6857b7e30e2026b" providerId="LiveId" clId="{14769E26-4AB0-4816-8A09-579794040BD2}" dt="2020-03-02T13:50:02.660" v="543" actId="20577"/>
          <ac:spMkLst>
            <pc:docMk/>
            <pc:sldMk cId="2251767978" sldId="282"/>
            <ac:spMk id="4" creationId="{EA8A2EC5-2C1C-4EC8-9D8B-DF5EF665CF23}"/>
          </ac:spMkLst>
        </pc:spChg>
        <pc:spChg chg="mod">
          <ac:chgData name="지성 이" userId="a6857b7e30e2026b" providerId="LiveId" clId="{14769E26-4AB0-4816-8A09-579794040BD2}" dt="2020-03-05T13:36:22.559" v="6475" actId="1076"/>
          <ac:spMkLst>
            <pc:docMk/>
            <pc:sldMk cId="2251767978" sldId="282"/>
            <ac:spMk id="5" creationId="{C74CCB91-3908-4FC4-A3A2-3D1220576934}"/>
          </ac:spMkLst>
        </pc:spChg>
        <pc:picChg chg="add mod">
          <ac:chgData name="지성 이" userId="a6857b7e30e2026b" providerId="LiveId" clId="{14769E26-4AB0-4816-8A09-579794040BD2}" dt="2020-03-05T13:36:25.512" v="6476" actId="1076"/>
          <ac:picMkLst>
            <pc:docMk/>
            <pc:sldMk cId="2251767978" sldId="282"/>
            <ac:picMk id="2050" creationId="{B682B8DC-69A8-410F-8A89-D0AD58FCB997}"/>
          </ac:picMkLst>
        </pc:picChg>
      </pc:sldChg>
      <pc:sldChg chg="addSp modSp add">
        <pc:chgData name="지성 이" userId="a6857b7e30e2026b" providerId="LiveId" clId="{14769E26-4AB0-4816-8A09-579794040BD2}" dt="2020-03-04T14:52:04.273" v="5575" actId="20577"/>
        <pc:sldMkLst>
          <pc:docMk/>
          <pc:sldMk cId="2412779054" sldId="283"/>
        </pc:sldMkLst>
        <pc:spChg chg="mod">
          <ac:chgData name="지성 이" userId="a6857b7e30e2026b" providerId="LiveId" clId="{14769E26-4AB0-4816-8A09-579794040BD2}" dt="2020-03-04T14:52:04.273" v="5575" actId="20577"/>
          <ac:spMkLst>
            <pc:docMk/>
            <pc:sldMk cId="2412779054" sldId="283"/>
            <ac:spMk id="4" creationId="{EA8A2EC5-2C1C-4EC8-9D8B-DF5EF665CF23}"/>
          </ac:spMkLst>
        </pc:spChg>
        <pc:spChg chg="add mod">
          <ac:chgData name="지성 이" userId="a6857b7e30e2026b" providerId="LiveId" clId="{14769E26-4AB0-4816-8A09-579794040BD2}" dt="2020-03-04T14:30:43.349" v="4370" actId="20577"/>
          <ac:spMkLst>
            <pc:docMk/>
            <pc:sldMk cId="2412779054" sldId="283"/>
            <ac:spMk id="5" creationId="{338B27CC-8E9B-4FD8-A263-D25A691D2AB2}"/>
          </ac:spMkLst>
        </pc:spChg>
        <pc:picChg chg="add mod">
          <ac:chgData name="지성 이" userId="a6857b7e30e2026b" providerId="LiveId" clId="{14769E26-4AB0-4816-8A09-579794040BD2}" dt="2020-03-04T14:27:45.594" v="4108" actId="14100"/>
          <ac:picMkLst>
            <pc:docMk/>
            <pc:sldMk cId="2412779054" sldId="283"/>
            <ac:picMk id="4098" creationId="{4BBE7337-53E5-47D7-9F93-CF3EE8CE0950}"/>
          </ac:picMkLst>
        </pc:picChg>
      </pc:sldChg>
      <pc:sldChg chg="addSp modSp add del">
        <pc:chgData name="지성 이" userId="a6857b7e30e2026b" providerId="LiveId" clId="{14769E26-4AB0-4816-8A09-579794040BD2}" dt="2020-03-05T13:57:05.062" v="7158" actId="1076"/>
        <pc:sldMkLst>
          <pc:docMk/>
          <pc:sldMk cId="726925647" sldId="284"/>
        </pc:sldMkLst>
        <pc:spChg chg="mod">
          <ac:chgData name="지성 이" userId="a6857b7e30e2026b" providerId="LiveId" clId="{14769E26-4AB0-4816-8A09-579794040BD2}" dt="2020-03-02T13:50:14.234" v="593" actId="20577"/>
          <ac:spMkLst>
            <pc:docMk/>
            <pc:sldMk cId="726925647" sldId="284"/>
            <ac:spMk id="4" creationId="{EA8A2EC5-2C1C-4EC8-9D8B-DF5EF665CF23}"/>
          </ac:spMkLst>
        </pc:spChg>
        <pc:spChg chg="add mod">
          <ac:chgData name="지성 이" userId="a6857b7e30e2026b" providerId="LiveId" clId="{14769E26-4AB0-4816-8A09-579794040BD2}" dt="2020-03-05T13:56:53.384" v="7157" actId="20577"/>
          <ac:spMkLst>
            <pc:docMk/>
            <pc:sldMk cId="726925647" sldId="284"/>
            <ac:spMk id="5" creationId="{8C65609D-D90D-4789-93DF-D5B1589567AA}"/>
          </ac:spMkLst>
        </pc:spChg>
        <pc:picChg chg="add mod">
          <ac:chgData name="지성 이" userId="a6857b7e30e2026b" providerId="LiveId" clId="{14769E26-4AB0-4816-8A09-579794040BD2}" dt="2020-03-05T13:57:05.062" v="7158" actId="1076"/>
          <ac:picMkLst>
            <pc:docMk/>
            <pc:sldMk cId="726925647" sldId="284"/>
            <ac:picMk id="4098" creationId="{249131BF-933A-4B36-BA0A-1C057E2BF59E}"/>
          </ac:picMkLst>
        </pc:picChg>
      </pc:sldChg>
      <pc:sldChg chg="addSp modSp add">
        <pc:chgData name="지성 이" userId="a6857b7e30e2026b" providerId="LiveId" clId="{14769E26-4AB0-4816-8A09-579794040BD2}" dt="2020-03-05T14:33:17.484" v="8713" actId="1076"/>
        <pc:sldMkLst>
          <pc:docMk/>
          <pc:sldMk cId="514663180" sldId="285"/>
        </pc:sldMkLst>
        <pc:spChg chg="mod">
          <ac:chgData name="지성 이" userId="a6857b7e30e2026b" providerId="LiveId" clId="{14769E26-4AB0-4816-8A09-579794040BD2}" dt="2020-03-02T13:49:57.020" v="534" actId="20577"/>
          <ac:spMkLst>
            <pc:docMk/>
            <pc:sldMk cId="514663180" sldId="285"/>
            <ac:spMk id="4" creationId="{EA8A2EC5-2C1C-4EC8-9D8B-DF5EF665CF23}"/>
          </ac:spMkLst>
        </pc:spChg>
        <pc:spChg chg="mod">
          <ac:chgData name="지성 이" userId="a6857b7e30e2026b" providerId="LiveId" clId="{14769E26-4AB0-4816-8A09-579794040BD2}" dt="2020-03-05T14:33:12.559" v="8712"/>
          <ac:spMkLst>
            <pc:docMk/>
            <pc:sldMk cId="514663180" sldId="285"/>
            <ac:spMk id="5" creationId="{4F2FA6DF-BD6B-4E29-B43C-7E79B1825982}"/>
          </ac:spMkLst>
        </pc:spChg>
        <pc:picChg chg="add mod">
          <ac:chgData name="지성 이" userId="a6857b7e30e2026b" providerId="LiveId" clId="{14769E26-4AB0-4816-8A09-579794040BD2}" dt="2020-03-05T14:33:17.484" v="8713" actId="1076"/>
          <ac:picMkLst>
            <pc:docMk/>
            <pc:sldMk cId="514663180" sldId="285"/>
            <ac:picMk id="9218" creationId="{795A7798-0947-4A20-973C-490FE87C11B7}"/>
          </ac:picMkLst>
        </pc:picChg>
      </pc:sldChg>
      <pc:sldChg chg="modSp add del">
        <pc:chgData name="지성 이" userId="a6857b7e30e2026b" providerId="LiveId" clId="{14769E26-4AB0-4816-8A09-579794040BD2}" dt="2020-03-04T14:14:49.483" v="3809" actId="2696"/>
        <pc:sldMkLst>
          <pc:docMk/>
          <pc:sldMk cId="242347810" sldId="286"/>
        </pc:sldMkLst>
        <pc:spChg chg="mod">
          <ac:chgData name="지성 이" userId="a6857b7e30e2026b" providerId="LiveId" clId="{14769E26-4AB0-4816-8A09-579794040BD2}" dt="2020-03-02T13:50:20.162" v="617" actId="20577"/>
          <ac:spMkLst>
            <pc:docMk/>
            <pc:sldMk cId="242347810" sldId="286"/>
            <ac:spMk id="4" creationId="{EA8A2EC5-2C1C-4EC8-9D8B-DF5EF665CF23}"/>
          </ac:spMkLst>
        </pc:spChg>
      </pc:sldChg>
      <pc:sldChg chg="addSp modSp add">
        <pc:chgData name="지성 이" userId="a6857b7e30e2026b" providerId="LiveId" clId="{14769E26-4AB0-4816-8A09-579794040BD2}" dt="2020-03-04T14:52:59.007" v="5608" actId="20577"/>
        <pc:sldMkLst>
          <pc:docMk/>
          <pc:sldMk cId="4185773700" sldId="287"/>
        </pc:sldMkLst>
        <pc:spChg chg="mod">
          <ac:chgData name="지성 이" userId="a6857b7e30e2026b" providerId="LiveId" clId="{14769E26-4AB0-4816-8A09-579794040BD2}" dt="2020-03-02T13:51:08.456" v="754" actId="14100"/>
          <ac:spMkLst>
            <pc:docMk/>
            <pc:sldMk cId="4185773700" sldId="287"/>
            <ac:spMk id="4" creationId="{EA8A2EC5-2C1C-4EC8-9D8B-DF5EF665CF23}"/>
          </ac:spMkLst>
        </pc:spChg>
        <pc:spChg chg="add mod">
          <ac:chgData name="지성 이" userId="a6857b7e30e2026b" providerId="LiveId" clId="{14769E26-4AB0-4816-8A09-579794040BD2}" dt="2020-03-04T14:52:59.007" v="5608" actId="20577"/>
          <ac:spMkLst>
            <pc:docMk/>
            <pc:sldMk cId="4185773700" sldId="287"/>
            <ac:spMk id="5" creationId="{5F80A233-4B9F-4792-84AD-CA9AA77DD332}"/>
          </ac:spMkLst>
        </pc:spChg>
        <pc:picChg chg="add mod">
          <ac:chgData name="지성 이" userId="a6857b7e30e2026b" providerId="LiveId" clId="{14769E26-4AB0-4816-8A09-579794040BD2}" dt="2020-03-04T14:49:05.552" v="5262" actId="1076"/>
          <ac:picMkLst>
            <pc:docMk/>
            <pc:sldMk cId="4185773700" sldId="287"/>
            <ac:picMk id="3" creationId="{91B9AF15-DF2C-4413-BCDD-4FBB38608996}"/>
          </ac:picMkLst>
        </pc:picChg>
      </pc:sldChg>
      <pc:sldChg chg="modSp add">
        <pc:chgData name="지성 이" userId="a6857b7e30e2026b" providerId="LiveId" clId="{14769E26-4AB0-4816-8A09-579794040BD2}" dt="2020-03-04T14:19:16.348" v="4087" actId="20577"/>
        <pc:sldMkLst>
          <pc:docMk/>
          <pc:sldMk cId="2279963522" sldId="288"/>
        </pc:sldMkLst>
        <pc:spChg chg="mod">
          <ac:chgData name="지성 이" userId="a6857b7e30e2026b" providerId="LiveId" clId="{14769E26-4AB0-4816-8A09-579794040BD2}" dt="2020-03-04T14:19:16.348" v="4087" actId="20577"/>
          <ac:spMkLst>
            <pc:docMk/>
            <pc:sldMk cId="2279963522" sldId="288"/>
            <ac:spMk id="4" creationId="{EA8A2EC5-2C1C-4EC8-9D8B-DF5EF665CF23}"/>
          </ac:spMkLst>
        </pc:spChg>
      </pc:sldChg>
      <pc:sldChg chg="addSp modSp add">
        <pc:chgData name="지성 이" userId="a6857b7e30e2026b" providerId="LiveId" clId="{14769E26-4AB0-4816-8A09-579794040BD2}" dt="2020-03-04T15:04:14.150" v="6364"/>
        <pc:sldMkLst>
          <pc:docMk/>
          <pc:sldMk cId="862188181" sldId="289"/>
        </pc:sldMkLst>
        <pc:spChg chg="mod">
          <ac:chgData name="지성 이" userId="a6857b7e30e2026b" providerId="LiveId" clId="{14769E26-4AB0-4816-8A09-579794040BD2}" dt="2020-03-04T15:04:14.150" v="6364"/>
          <ac:spMkLst>
            <pc:docMk/>
            <pc:sldMk cId="862188181" sldId="289"/>
            <ac:spMk id="2" creationId="{DD3E96D6-6054-47D2-99A9-5550A4596AF5}"/>
          </ac:spMkLst>
        </pc:spChg>
        <pc:spChg chg="mod">
          <ac:chgData name="지성 이" userId="a6857b7e30e2026b" providerId="LiveId" clId="{14769E26-4AB0-4816-8A09-579794040BD2}" dt="2020-03-04T14:02:30.078" v="2021" actId="20577"/>
          <ac:spMkLst>
            <pc:docMk/>
            <pc:sldMk cId="862188181" sldId="289"/>
            <ac:spMk id="4" creationId="{EA8A2EC5-2C1C-4EC8-9D8B-DF5EF665CF23}"/>
          </ac:spMkLst>
        </pc:spChg>
        <pc:picChg chg="add mod">
          <ac:chgData name="지성 이" userId="a6857b7e30e2026b" providerId="LiveId" clId="{14769E26-4AB0-4816-8A09-579794040BD2}" dt="2020-03-04T14:43:30.875" v="4441" actId="1076"/>
          <ac:picMkLst>
            <pc:docMk/>
            <pc:sldMk cId="862188181" sldId="289"/>
            <ac:picMk id="2050" creationId="{772770DB-AE99-41E8-8E42-DD8D142D3201}"/>
          </ac:picMkLst>
        </pc:picChg>
      </pc:sldChg>
      <pc:sldChg chg="delSp modSp add">
        <pc:chgData name="지성 이" userId="a6857b7e30e2026b" providerId="LiveId" clId="{14769E26-4AB0-4816-8A09-579794040BD2}" dt="2020-03-04T14:32:54.643" v="4440" actId="14100"/>
        <pc:sldMkLst>
          <pc:docMk/>
          <pc:sldMk cId="67387323" sldId="290"/>
        </pc:sldMkLst>
        <pc:spChg chg="mod">
          <ac:chgData name="지성 이" userId="a6857b7e30e2026b" providerId="LiveId" clId="{14769E26-4AB0-4816-8A09-579794040BD2}" dt="2020-03-04T14:32:54.643" v="4440" actId="14100"/>
          <ac:spMkLst>
            <pc:docMk/>
            <pc:sldMk cId="67387323" sldId="290"/>
            <ac:spMk id="4" creationId="{EA8A2EC5-2C1C-4EC8-9D8B-DF5EF665CF23}"/>
          </ac:spMkLst>
        </pc:spChg>
        <pc:spChg chg="del">
          <ac:chgData name="지성 이" userId="a6857b7e30e2026b" providerId="LiveId" clId="{14769E26-4AB0-4816-8A09-579794040BD2}" dt="2020-03-04T14:32:41.418" v="4376" actId="478"/>
          <ac:spMkLst>
            <pc:docMk/>
            <pc:sldMk cId="67387323" sldId="290"/>
            <ac:spMk id="5" creationId="{C74CCB91-3908-4FC4-A3A2-3D1220576934}"/>
          </ac:spMkLst>
        </pc:spChg>
      </pc:sldChg>
      <pc:sldChg chg="add del">
        <pc:chgData name="지성 이" userId="a6857b7e30e2026b" providerId="LiveId" clId="{14769E26-4AB0-4816-8A09-579794040BD2}" dt="2020-03-04T14:15:11.883" v="3864" actId="2696"/>
        <pc:sldMkLst>
          <pc:docMk/>
          <pc:sldMk cId="1856142909" sldId="290"/>
        </pc:sldMkLst>
      </pc:sldChg>
      <pc:sldChg chg="addSp modSp add">
        <pc:chgData name="지성 이" userId="a6857b7e30e2026b" providerId="LiveId" clId="{14769E26-4AB0-4816-8A09-579794040BD2}" dt="2020-03-04T14:55:41.120" v="5744" actId="207"/>
        <pc:sldMkLst>
          <pc:docMk/>
          <pc:sldMk cId="2613562838" sldId="291"/>
        </pc:sldMkLst>
        <pc:spChg chg="mod">
          <ac:chgData name="지성 이" userId="a6857b7e30e2026b" providerId="LiveId" clId="{14769E26-4AB0-4816-8A09-579794040BD2}" dt="2020-03-04T14:44:27.259" v="4554" actId="5793"/>
          <ac:spMkLst>
            <pc:docMk/>
            <pc:sldMk cId="2613562838" sldId="291"/>
            <ac:spMk id="4" creationId="{EA8A2EC5-2C1C-4EC8-9D8B-DF5EF665CF23}"/>
          </ac:spMkLst>
        </pc:spChg>
        <pc:spChg chg="add mod">
          <ac:chgData name="지성 이" userId="a6857b7e30e2026b" providerId="LiveId" clId="{14769E26-4AB0-4816-8A09-579794040BD2}" dt="2020-03-04T14:55:41.120" v="5744" actId="207"/>
          <ac:spMkLst>
            <pc:docMk/>
            <pc:sldMk cId="2613562838" sldId="291"/>
            <ac:spMk id="5" creationId="{3DA48EF6-A5B0-411C-AE25-89E67552C959}"/>
          </ac:spMkLst>
        </pc:spChg>
      </pc:sldChg>
      <pc:sldChg chg="addSp delSp modSp add">
        <pc:chgData name="지성 이" userId="a6857b7e30e2026b" providerId="LiveId" clId="{14769E26-4AB0-4816-8A09-579794040BD2}" dt="2020-03-04T15:07:40.065" v="6429" actId="5793"/>
        <pc:sldMkLst>
          <pc:docMk/>
          <pc:sldMk cId="868712437" sldId="292"/>
        </pc:sldMkLst>
        <pc:spChg chg="mod">
          <ac:chgData name="지성 이" userId="a6857b7e30e2026b" providerId="LiveId" clId="{14769E26-4AB0-4816-8A09-579794040BD2}" dt="2020-03-04T15:07:40.065" v="6429" actId="5793"/>
          <ac:spMkLst>
            <pc:docMk/>
            <pc:sldMk cId="868712437" sldId="292"/>
            <ac:spMk id="2" creationId="{DD3E96D6-6054-47D2-99A9-5550A4596AF5}"/>
          </ac:spMkLst>
        </pc:spChg>
        <pc:spChg chg="mod">
          <ac:chgData name="지성 이" userId="a6857b7e30e2026b" providerId="LiveId" clId="{14769E26-4AB0-4816-8A09-579794040BD2}" dt="2020-03-04T15:00:44.164" v="5755"/>
          <ac:spMkLst>
            <pc:docMk/>
            <pc:sldMk cId="868712437" sldId="292"/>
            <ac:spMk id="4" creationId="{EA8A2EC5-2C1C-4EC8-9D8B-DF5EF665CF23}"/>
          </ac:spMkLst>
        </pc:spChg>
        <pc:picChg chg="add mod">
          <ac:chgData name="지성 이" userId="a6857b7e30e2026b" providerId="LiveId" clId="{14769E26-4AB0-4816-8A09-579794040BD2}" dt="2020-03-04T15:07:28.581" v="6418" actId="1076"/>
          <ac:picMkLst>
            <pc:docMk/>
            <pc:sldMk cId="868712437" sldId="292"/>
            <ac:picMk id="1026" creationId="{04B41752-F684-4B55-82F3-A11104820BBD}"/>
          </ac:picMkLst>
        </pc:picChg>
        <pc:picChg chg="del">
          <ac:chgData name="지성 이" userId="a6857b7e30e2026b" providerId="LiveId" clId="{14769E26-4AB0-4816-8A09-579794040BD2}" dt="2020-03-04T15:01:21.767" v="5756" actId="478"/>
          <ac:picMkLst>
            <pc:docMk/>
            <pc:sldMk cId="868712437" sldId="292"/>
            <ac:picMk id="2050" creationId="{772770DB-AE99-41E8-8E42-DD8D142D3201}"/>
          </ac:picMkLst>
        </pc:picChg>
      </pc:sldChg>
      <pc:sldChg chg="delSp modSp add del">
        <pc:chgData name="지성 이" userId="a6857b7e30e2026b" providerId="LiveId" clId="{14769E26-4AB0-4816-8A09-579794040BD2}" dt="2020-03-04T14:55:25.759" v="5719" actId="2696"/>
        <pc:sldMkLst>
          <pc:docMk/>
          <pc:sldMk cId="914426046" sldId="292"/>
        </pc:sldMkLst>
        <pc:spChg chg="del mod">
          <ac:chgData name="지성 이" userId="a6857b7e30e2026b" providerId="LiveId" clId="{14769E26-4AB0-4816-8A09-579794040BD2}" dt="2020-03-04T14:54:42.342" v="5626"/>
          <ac:spMkLst>
            <pc:docMk/>
            <pc:sldMk cId="914426046" sldId="292"/>
            <ac:spMk id="5" creationId="{3DA48EF6-A5B0-411C-AE25-89E67552C959}"/>
          </ac:spMkLst>
        </pc:spChg>
      </pc:sldChg>
      <pc:sldChg chg="addSp modSp">
        <pc:chgData name="지성 이" userId="a6857b7e30e2026b" providerId="LiveId" clId="{14769E26-4AB0-4816-8A09-579794040BD2}" dt="2020-03-05T13:51:07.089" v="6753" actId="20577"/>
        <pc:sldMkLst>
          <pc:docMk/>
          <pc:sldMk cId="2879057107" sldId="294"/>
        </pc:sldMkLst>
        <pc:spChg chg="mod">
          <ac:chgData name="지성 이" userId="a6857b7e30e2026b" providerId="LiveId" clId="{14769E26-4AB0-4816-8A09-579794040BD2}" dt="2020-03-05T13:51:07.089" v="6753" actId="20577"/>
          <ac:spMkLst>
            <pc:docMk/>
            <pc:sldMk cId="2879057107" sldId="294"/>
            <ac:spMk id="6" creationId="{2D019004-4186-4C28-B45D-A86FDAF24438}"/>
          </ac:spMkLst>
        </pc:spChg>
        <pc:picChg chg="add mod">
          <ac:chgData name="지성 이" userId="a6857b7e30e2026b" providerId="LiveId" clId="{14769E26-4AB0-4816-8A09-579794040BD2}" dt="2020-03-05T13:45:37.091" v="6479" actId="1076"/>
          <ac:picMkLst>
            <pc:docMk/>
            <pc:sldMk cId="2879057107" sldId="294"/>
            <ac:picMk id="3074" creationId="{3233A3AD-13B4-47A5-BFF2-6A8AF69A32E6}"/>
          </ac:picMkLst>
        </pc:picChg>
      </pc:sldChg>
      <pc:sldChg chg="addSp delSp modSp add del">
        <pc:chgData name="지성 이" userId="a6857b7e30e2026b" providerId="LiveId" clId="{14769E26-4AB0-4816-8A09-579794040BD2}" dt="2020-03-05T14:01:57.771" v="7479" actId="2696"/>
        <pc:sldMkLst>
          <pc:docMk/>
          <pc:sldMk cId="2648346387" sldId="295"/>
        </pc:sldMkLst>
        <pc:spChg chg="add mod">
          <ac:chgData name="지성 이" userId="a6857b7e30e2026b" providerId="LiveId" clId="{14769E26-4AB0-4816-8A09-579794040BD2}" dt="2020-03-05T14:00:02.700" v="7440" actId="20577"/>
          <ac:spMkLst>
            <pc:docMk/>
            <pc:sldMk cId="2648346387" sldId="295"/>
            <ac:spMk id="2" creationId="{4562525F-D99E-4327-B9EF-BF8869536D3D}"/>
          </ac:spMkLst>
        </pc:spChg>
        <pc:spChg chg="mod">
          <ac:chgData name="지성 이" userId="a6857b7e30e2026b" providerId="LiveId" clId="{14769E26-4AB0-4816-8A09-579794040BD2}" dt="2020-03-05T13:57:28.948" v="7221" actId="20577"/>
          <ac:spMkLst>
            <pc:docMk/>
            <pc:sldMk cId="2648346387" sldId="295"/>
            <ac:spMk id="4" creationId="{EA8A2EC5-2C1C-4EC8-9D8B-DF5EF665CF23}"/>
          </ac:spMkLst>
        </pc:spChg>
        <pc:spChg chg="del">
          <ac:chgData name="지성 이" userId="a6857b7e30e2026b" providerId="LiveId" clId="{14769E26-4AB0-4816-8A09-579794040BD2}" dt="2020-03-05T13:57:31.269" v="7222" actId="478"/>
          <ac:spMkLst>
            <pc:docMk/>
            <pc:sldMk cId="2648346387" sldId="295"/>
            <ac:spMk id="5" creationId="{8C65609D-D90D-4789-93DF-D5B1589567AA}"/>
          </ac:spMkLst>
        </pc:spChg>
        <pc:picChg chg="del">
          <ac:chgData name="지성 이" userId="a6857b7e30e2026b" providerId="LiveId" clId="{14769E26-4AB0-4816-8A09-579794040BD2}" dt="2020-03-05T13:57:31.824" v="7223" actId="478"/>
          <ac:picMkLst>
            <pc:docMk/>
            <pc:sldMk cId="2648346387" sldId="295"/>
            <ac:picMk id="4098" creationId="{249131BF-933A-4B36-BA0A-1C057E2BF59E}"/>
          </ac:picMkLst>
        </pc:picChg>
      </pc:sldChg>
      <pc:sldChg chg="add del">
        <pc:chgData name="지성 이" userId="a6857b7e30e2026b" providerId="LiveId" clId="{14769E26-4AB0-4816-8A09-579794040BD2}" dt="2020-03-05T14:01:56.690" v="7478" actId="2696"/>
        <pc:sldMkLst>
          <pc:docMk/>
          <pc:sldMk cId="412645936" sldId="296"/>
        </pc:sldMkLst>
      </pc:sldChg>
      <pc:sldChg chg="add del">
        <pc:chgData name="지성 이" userId="a6857b7e30e2026b" providerId="LiveId" clId="{14769E26-4AB0-4816-8A09-579794040BD2}" dt="2020-03-05T14:01:47.465" v="7477" actId="2696"/>
        <pc:sldMkLst>
          <pc:docMk/>
          <pc:sldMk cId="3291418400" sldId="297"/>
        </pc:sldMkLst>
      </pc:sldChg>
      <pc:sldChg chg="addSp modSp add">
        <pc:chgData name="지성 이" userId="a6857b7e30e2026b" providerId="LiveId" clId="{14769E26-4AB0-4816-8A09-579794040BD2}" dt="2020-03-05T14:02:52.889" v="7626" actId="1076"/>
        <pc:sldMkLst>
          <pc:docMk/>
          <pc:sldMk cId="2863980755" sldId="298"/>
        </pc:sldMkLst>
        <pc:spChg chg="mod">
          <ac:chgData name="지성 이" userId="a6857b7e30e2026b" providerId="LiveId" clId="{14769E26-4AB0-4816-8A09-579794040BD2}" dt="2020-03-05T14:02:49.512" v="7625" actId="20577"/>
          <ac:spMkLst>
            <pc:docMk/>
            <pc:sldMk cId="2863980755" sldId="298"/>
            <ac:spMk id="2" creationId="{4562525F-D99E-4327-B9EF-BF8869536D3D}"/>
          </ac:spMkLst>
        </pc:spChg>
        <pc:picChg chg="add mod">
          <ac:chgData name="지성 이" userId="a6857b7e30e2026b" providerId="LiveId" clId="{14769E26-4AB0-4816-8A09-579794040BD2}" dt="2020-03-05T14:02:52.889" v="7626" actId="1076"/>
          <ac:picMkLst>
            <pc:docMk/>
            <pc:sldMk cId="2863980755" sldId="298"/>
            <ac:picMk id="3" creationId="{69E626EE-C032-4D8E-8CF1-1FC400F2F74A}"/>
          </ac:picMkLst>
        </pc:picChg>
      </pc:sldChg>
      <pc:sldChg chg="addSp delSp modSp add">
        <pc:chgData name="지성 이" userId="a6857b7e30e2026b" providerId="LiveId" clId="{14769E26-4AB0-4816-8A09-579794040BD2}" dt="2020-03-05T14:06:08.963" v="8047" actId="1076"/>
        <pc:sldMkLst>
          <pc:docMk/>
          <pc:sldMk cId="4078657039" sldId="299"/>
        </pc:sldMkLst>
        <pc:spChg chg="mod">
          <ac:chgData name="지성 이" userId="a6857b7e30e2026b" providerId="LiveId" clId="{14769E26-4AB0-4816-8A09-579794040BD2}" dt="2020-03-05T14:06:05.563" v="8046" actId="20577"/>
          <ac:spMkLst>
            <pc:docMk/>
            <pc:sldMk cId="4078657039" sldId="299"/>
            <ac:spMk id="2" creationId="{4562525F-D99E-4327-B9EF-BF8869536D3D}"/>
          </ac:spMkLst>
        </pc:spChg>
        <pc:picChg chg="del">
          <ac:chgData name="지성 이" userId="a6857b7e30e2026b" providerId="LiveId" clId="{14769E26-4AB0-4816-8A09-579794040BD2}" dt="2020-03-05T14:03:36.083" v="7678" actId="478"/>
          <ac:picMkLst>
            <pc:docMk/>
            <pc:sldMk cId="4078657039" sldId="299"/>
            <ac:picMk id="3" creationId="{69E626EE-C032-4D8E-8CF1-1FC400F2F74A}"/>
          </ac:picMkLst>
        </pc:picChg>
        <pc:picChg chg="add mod">
          <ac:chgData name="지성 이" userId="a6857b7e30e2026b" providerId="LiveId" clId="{14769E26-4AB0-4816-8A09-579794040BD2}" dt="2020-03-05T14:06:08.963" v="8047" actId="1076"/>
          <ac:picMkLst>
            <pc:docMk/>
            <pc:sldMk cId="4078657039" sldId="299"/>
            <ac:picMk id="5" creationId="{7A766240-218B-41A0-9744-31535D7FF951}"/>
          </ac:picMkLst>
        </pc:picChg>
      </pc:sldChg>
      <pc:sldChg chg="addSp delSp modSp add">
        <pc:chgData name="지성 이" userId="a6857b7e30e2026b" providerId="LiveId" clId="{14769E26-4AB0-4816-8A09-579794040BD2}" dt="2020-03-05T14:09:24.970" v="8151" actId="1076"/>
        <pc:sldMkLst>
          <pc:docMk/>
          <pc:sldMk cId="2646436375" sldId="300"/>
        </pc:sldMkLst>
        <pc:spChg chg="mod">
          <ac:chgData name="지성 이" userId="a6857b7e30e2026b" providerId="LiveId" clId="{14769E26-4AB0-4816-8A09-579794040BD2}" dt="2020-03-05T14:08:52.734" v="8139" actId="20577"/>
          <ac:spMkLst>
            <pc:docMk/>
            <pc:sldMk cId="2646436375" sldId="300"/>
            <ac:spMk id="2" creationId="{4562525F-D99E-4327-B9EF-BF8869536D3D}"/>
          </ac:spMkLst>
        </pc:spChg>
        <pc:picChg chg="add mod">
          <ac:chgData name="지성 이" userId="a6857b7e30e2026b" providerId="LiveId" clId="{14769E26-4AB0-4816-8A09-579794040BD2}" dt="2020-03-05T14:09:09.208" v="8148" actId="1076"/>
          <ac:picMkLst>
            <pc:docMk/>
            <pc:sldMk cId="2646436375" sldId="300"/>
            <ac:picMk id="3" creationId="{6F032BD2-F247-4BAE-A313-E660B9E22BC2}"/>
          </ac:picMkLst>
        </pc:picChg>
        <pc:picChg chg="del">
          <ac:chgData name="지성 이" userId="a6857b7e30e2026b" providerId="LiveId" clId="{14769E26-4AB0-4816-8A09-579794040BD2}" dt="2020-03-05T14:06:17.809" v="8048" actId="478"/>
          <ac:picMkLst>
            <pc:docMk/>
            <pc:sldMk cId="2646436375" sldId="300"/>
            <ac:picMk id="5" creationId="{7A766240-218B-41A0-9744-31535D7FF951}"/>
          </ac:picMkLst>
        </pc:picChg>
        <pc:picChg chg="add mod">
          <ac:chgData name="지성 이" userId="a6857b7e30e2026b" providerId="LiveId" clId="{14769E26-4AB0-4816-8A09-579794040BD2}" dt="2020-03-05T14:09:24.970" v="8151" actId="1076"/>
          <ac:picMkLst>
            <pc:docMk/>
            <pc:sldMk cId="2646436375" sldId="300"/>
            <ac:picMk id="5122" creationId="{F432C337-DFF7-4157-B4B5-B4C51799123C}"/>
          </ac:picMkLst>
        </pc:picChg>
      </pc:sldChg>
      <pc:sldChg chg="addSp delSp modSp add">
        <pc:chgData name="지성 이" userId="a6857b7e30e2026b" providerId="LiveId" clId="{14769E26-4AB0-4816-8A09-579794040BD2}" dt="2020-03-05T14:12:41.530" v="8463" actId="1076"/>
        <pc:sldMkLst>
          <pc:docMk/>
          <pc:sldMk cId="3214140299" sldId="301"/>
        </pc:sldMkLst>
        <pc:spChg chg="mod">
          <ac:chgData name="지성 이" userId="a6857b7e30e2026b" providerId="LiveId" clId="{14769E26-4AB0-4816-8A09-579794040BD2}" dt="2020-03-05T14:11:36.838" v="8457" actId="20577"/>
          <ac:spMkLst>
            <pc:docMk/>
            <pc:sldMk cId="3214140299" sldId="301"/>
            <ac:spMk id="2" creationId="{4562525F-D99E-4327-B9EF-BF8869536D3D}"/>
          </ac:spMkLst>
        </pc:spChg>
        <pc:picChg chg="del">
          <ac:chgData name="지성 이" userId="a6857b7e30e2026b" providerId="LiveId" clId="{14769E26-4AB0-4816-8A09-579794040BD2}" dt="2020-03-05T14:11:10.588" v="8373" actId="478"/>
          <ac:picMkLst>
            <pc:docMk/>
            <pc:sldMk cId="3214140299" sldId="301"/>
            <ac:picMk id="5122" creationId="{F432C337-DFF7-4157-B4B5-B4C51799123C}"/>
          </ac:picMkLst>
        </pc:picChg>
        <pc:picChg chg="add mod">
          <ac:chgData name="지성 이" userId="a6857b7e30e2026b" providerId="LiveId" clId="{14769E26-4AB0-4816-8A09-579794040BD2}" dt="2020-03-05T14:12:41.530" v="8463" actId="1076"/>
          <ac:picMkLst>
            <pc:docMk/>
            <pc:sldMk cId="3214140299" sldId="301"/>
            <ac:picMk id="8194" creationId="{3D6A6F95-5271-4847-8944-DF284105594F}"/>
          </ac:picMkLst>
        </pc:picChg>
      </pc:sldChg>
    </pc:docChg>
  </pc:docChgLst>
  <pc:docChgLst>
    <pc:chgData name="지성 이" userId="a6857b7e30e2026b" providerId="LiveId" clId="{B6D6AF98-748A-4185-A90F-9CB3D4FAEEC3}"/>
    <pc:docChg chg="undo custSel addSld delSld modSld">
      <pc:chgData name="지성 이" userId="a6857b7e30e2026b" providerId="LiveId" clId="{B6D6AF98-748A-4185-A90F-9CB3D4FAEEC3}" dt="2020-03-22T02:52:25.784" v="4808" actId="20577"/>
      <pc:docMkLst>
        <pc:docMk/>
      </pc:docMkLst>
      <pc:sldChg chg="modSp">
        <pc:chgData name="지성 이" userId="a6857b7e30e2026b" providerId="LiveId" clId="{B6D6AF98-748A-4185-A90F-9CB3D4FAEEC3}" dt="2020-03-21T14:05:30.758" v="4737" actId="20577"/>
        <pc:sldMkLst>
          <pc:docMk/>
          <pc:sldMk cId="2908951818" sldId="270"/>
        </pc:sldMkLst>
        <pc:spChg chg="mod">
          <ac:chgData name="지성 이" userId="a6857b7e30e2026b" providerId="LiveId" clId="{B6D6AF98-748A-4185-A90F-9CB3D4FAEEC3}" dt="2020-03-21T14:05:30.758" v="4737" actId="20577"/>
          <ac:spMkLst>
            <pc:docMk/>
            <pc:sldMk cId="2908951818" sldId="270"/>
            <ac:spMk id="12" creationId="{993A8231-E7D6-4E55-9F5D-209D12191B23}"/>
          </ac:spMkLst>
        </pc:spChg>
      </pc:sldChg>
      <pc:sldChg chg="del">
        <pc:chgData name="지성 이" userId="a6857b7e30e2026b" providerId="LiveId" clId="{B6D6AF98-748A-4185-A90F-9CB3D4FAEEC3}" dt="2020-03-21T10:08:12.194" v="71" actId="2696"/>
        <pc:sldMkLst>
          <pc:docMk/>
          <pc:sldMk cId="445787223" sldId="279"/>
        </pc:sldMkLst>
      </pc:sldChg>
      <pc:sldChg chg="del">
        <pc:chgData name="지성 이" userId="a6857b7e30e2026b" providerId="LiveId" clId="{B6D6AF98-748A-4185-A90F-9CB3D4FAEEC3}" dt="2020-03-21T10:21:11.721" v="1011" actId="2696"/>
        <pc:sldMkLst>
          <pc:docMk/>
          <pc:sldMk cId="636128263" sldId="280"/>
        </pc:sldMkLst>
      </pc:sldChg>
      <pc:sldChg chg="addSp delSp modSp modNotesTx">
        <pc:chgData name="지성 이" userId="a6857b7e30e2026b" providerId="LiveId" clId="{B6D6AF98-748A-4185-A90F-9CB3D4FAEEC3}" dt="2020-03-21T13:37:22.703" v="2733" actId="113"/>
        <pc:sldMkLst>
          <pc:docMk/>
          <pc:sldMk cId="1694395108" sldId="281"/>
        </pc:sldMkLst>
        <pc:spChg chg="mod">
          <ac:chgData name="지성 이" userId="a6857b7e30e2026b" providerId="LiveId" clId="{B6D6AF98-748A-4185-A90F-9CB3D4FAEEC3}" dt="2020-03-21T13:37:22.703" v="2733" actId="113"/>
          <ac:spMkLst>
            <pc:docMk/>
            <pc:sldMk cId="1694395108" sldId="281"/>
            <ac:spMk id="4" creationId="{EA8A2EC5-2C1C-4EC8-9D8B-DF5EF665CF23}"/>
          </ac:spMkLst>
        </pc:spChg>
        <pc:spChg chg="del">
          <ac:chgData name="지성 이" userId="a6857b7e30e2026b" providerId="LiveId" clId="{B6D6AF98-748A-4185-A90F-9CB3D4FAEEC3}" dt="2020-03-21T10:08:34.715" v="99" actId="478"/>
          <ac:spMkLst>
            <pc:docMk/>
            <pc:sldMk cId="1694395108" sldId="281"/>
            <ac:spMk id="5" creationId="{0FB6A079-4A37-4A74-9F73-A5B5010EFD1A}"/>
          </ac:spMkLst>
        </pc:spChg>
        <pc:picChg chg="add mod">
          <ac:chgData name="지성 이" userId="a6857b7e30e2026b" providerId="LiveId" clId="{B6D6AF98-748A-4185-A90F-9CB3D4FAEEC3}" dt="2020-03-21T10:28:06.277" v="1057" actId="1076"/>
          <ac:picMkLst>
            <pc:docMk/>
            <pc:sldMk cId="1694395108" sldId="281"/>
            <ac:picMk id="2" creationId="{BE3B44F2-3B9D-4EE7-B76E-8D8DD4B699AB}"/>
          </ac:picMkLst>
        </pc:picChg>
        <pc:picChg chg="del">
          <ac:chgData name="지성 이" userId="a6857b7e30e2026b" providerId="LiveId" clId="{B6D6AF98-748A-4185-A90F-9CB3D4FAEEC3}" dt="2020-03-21T10:08:35.937" v="100" actId="478"/>
          <ac:picMkLst>
            <pc:docMk/>
            <pc:sldMk cId="1694395108" sldId="281"/>
            <ac:picMk id="1026" creationId="{B50F73A1-CC3F-4FE2-AB5A-1635DF5AC29C}"/>
          </ac:picMkLst>
        </pc:picChg>
      </pc:sldChg>
      <pc:sldChg chg="del">
        <pc:chgData name="지성 이" userId="a6857b7e30e2026b" providerId="LiveId" clId="{B6D6AF98-748A-4185-A90F-9CB3D4FAEEC3}" dt="2020-03-21T10:21:11.794" v="1013" actId="2696"/>
        <pc:sldMkLst>
          <pc:docMk/>
          <pc:sldMk cId="2251767978" sldId="282"/>
        </pc:sldMkLst>
      </pc:sldChg>
      <pc:sldChg chg="del">
        <pc:chgData name="지성 이" userId="a6857b7e30e2026b" providerId="LiveId" clId="{B6D6AF98-748A-4185-A90F-9CB3D4FAEEC3}" dt="2020-03-21T10:21:11.882" v="1017" actId="2696"/>
        <pc:sldMkLst>
          <pc:docMk/>
          <pc:sldMk cId="726925647" sldId="284"/>
        </pc:sldMkLst>
      </pc:sldChg>
      <pc:sldChg chg="del">
        <pc:chgData name="지성 이" userId="a6857b7e30e2026b" providerId="LiveId" clId="{B6D6AF98-748A-4185-A90F-9CB3D4FAEEC3}" dt="2020-03-21T10:21:11.769" v="1012" actId="2696"/>
        <pc:sldMkLst>
          <pc:docMk/>
          <pc:sldMk cId="514663180" sldId="285"/>
        </pc:sldMkLst>
      </pc:sldChg>
      <pc:sldChg chg="del">
        <pc:chgData name="지성 이" userId="a6857b7e30e2026b" providerId="LiveId" clId="{B6D6AF98-748A-4185-A90F-9CB3D4FAEEC3}" dt="2020-03-21T10:21:11.818" v="1014" actId="2696"/>
        <pc:sldMkLst>
          <pc:docMk/>
          <pc:sldMk cId="67387323" sldId="290"/>
        </pc:sldMkLst>
      </pc:sldChg>
      <pc:sldChg chg="modSp">
        <pc:chgData name="지성 이" userId="a6857b7e30e2026b" providerId="LiveId" clId="{B6D6AF98-748A-4185-A90F-9CB3D4FAEEC3}" dt="2020-03-21T13:35:47.743" v="2710" actId="20577"/>
        <pc:sldMkLst>
          <pc:docMk/>
          <pc:sldMk cId="2613562838" sldId="291"/>
        </pc:sldMkLst>
        <pc:spChg chg="mod">
          <ac:chgData name="지성 이" userId="a6857b7e30e2026b" providerId="LiveId" clId="{B6D6AF98-748A-4185-A90F-9CB3D4FAEEC3}" dt="2020-03-21T13:35:47.743" v="2710" actId="20577"/>
          <ac:spMkLst>
            <pc:docMk/>
            <pc:sldMk cId="2613562838" sldId="291"/>
            <ac:spMk id="5" creationId="{3DA48EF6-A5B0-411C-AE25-89E67552C959}"/>
          </ac:spMkLst>
        </pc:spChg>
      </pc:sldChg>
      <pc:sldChg chg="modSp modNotesTx">
        <pc:chgData name="지성 이" userId="a6857b7e30e2026b" providerId="LiveId" clId="{B6D6AF98-748A-4185-A90F-9CB3D4FAEEC3}" dt="2020-03-22T02:52:25.784" v="4808" actId="20577"/>
        <pc:sldMkLst>
          <pc:docMk/>
          <pc:sldMk cId="868712437" sldId="292"/>
        </pc:sldMkLst>
        <pc:spChg chg="mod">
          <ac:chgData name="지성 이" userId="a6857b7e30e2026b" providerId="LiveId" clId="{B6D6AF98-748A-4185-A90F-9CB3D4FAEEC3}" dt="2020-03-22T02:52:25.784" v="4808" actId="20577"/>
          <ac:spMkLst>
            <pc:docMk/>
            <pc:sldMk cId="868712437" sldId="292"/>
            <ac:spMk id="2" creationId="{DD3E96D6-6054-47D2-99A9-5550A4596AF5}"/>
          </ac:spMkLst>
        </pc:spChg>
        <pc:spChg chg="mod">
          <ac:chgData name="지성 이" userId="a6857b7e30e2026b" providerId="LiveId" clId="{B6D6AF98-748A-4185-A90F-9CB3D4FAEEC3}" dt="2020-03-21T14:05:58.689" v="4748" actId="20577"/>
          <ac:spMkLst>
            <pc:docMk/>
            <pc:sldMk cId="868712437" sldId="292"/>
            <ac:spMk id="4" creationId="{EA8A2EC5-2C1C-4EC8-9D8B-DF5EF665CF23}"/>
          </ac:spMkLst>
        </pc:spChg>
      </pc:sldChg>
      <pc:sldChg chg="del">
        <pc:chgData name="지성 이" userId="a6857b7e30e2026b" providerId="LiveId" clId="{B6D6AF98-748A-4185-A90F-9CB3D4FAEEC3}" dt="2020-03-21T10:21:11.862" v="1016" actId="2696"/>
        <pc:sldMkLst>
          <pc:docMk/>
          <pc:sldMk cId="4134106880" sldId="293"/>
        </pc:sldMkLst>
      </pc:sldChg>
      <pc:sldChg chg="del">
        <pc:chgData name="지성 이" userId="a6857b7e30e2026b" providerId="LiveId" clId="{B6D6AF98-748A-4185-A90F-9CB3D4FAEEC3}" dt="2020-03-21T10:21:11.833" v="1015" actId="2696"/>
        <pc:sldMkLst>
          <pc:docMk/>
          <pc:sldMk cId="2879057107" sldId="294"/>
        </pc:sldMkLst>
      </pc:sldChg>
      <pc:sldChg chg="del">
        <pc:chgData name="지성 이" userId="a6857b7e30e2026b" providerId="LiveId" clId="{B6D6AF98-748A-4185-A90F-9CB3D4FAEEC3}" dt="2020-03-21T10:21:11.913" v="1018" actId="2696"/>
        <pc:sldMkLst>
          <pc:docMk/>
          <pc:sldMk cId="2863980755" sldId="298"/>
        </pc:sldMkLst>
      </pc:sldChg>
      <pc:sldChg chg="del">
        <pc:chgData name="지성 이" userId="a6857b7e30e2026b" providerId="LiveId" clId="{B6D6AF98-748A-4185-A90F-9CB3D4FAEEC3}" dt="2020-03-21T10:21:11.995" v="1019" actId="2696"/>
        <pc:sldMkLst>
          <pc:docMk/>
          <pc:sldMk cId="4078657039" sldId="299"/>
        </pc:sldMkLst>
      </pc:sldChg>
      <pc:sldChg chg="del">
        <pc:chgData name="지성 이" userId="a6857b7e30e2026b" providerId="LiveId" clId="{B6D6AF98-748A-4185-A90F-9CB3D4FAEEC3}" dt="2020-03-21T10:21:12.012" v="1020" actId="2696"/>
        <pc:sldMkLst>
          <pc:docMk/>
          <pc:sldMk cId="2646436375" sldId="300"/>
        </pc:sldMkLst>
      </pc:sldChg>
      <pc:sldChg chg="del">
        <pc:chgData name="지성 이" userId="a6857b7e30e2026b" providerId="LiveId" clId="{B6D6AF98-748A-4185-A90F-9CB3D4FAEEC3}" dt="2020-03-21T10:21:12.019" v="1021" actId="2696"/>
        <pc:sldMkLst>
          <pc:docMk/>
          <pc:sldMk cId="3214140299" sldId="301"/>
        </pc:sldMkLst>
      </pc:sldChg>
      <pc:sldChg chg="addSp modSp modNotesTx">
        <pc:chgData name="지성 이" userId="a6857b7e30e2026b" providerId="LiveId" clId="{B6D6AF98-748A-4185-A90F-9CB3D4FAEEC3}" dt="2020-03-21T14:05:48.748" v="4746" actId="14100"/>
        <pc:sldMkLst>
          <pc:docMk/>
          <pc:sldMk cId="3597264133" sldId="302"/>
        </pc:sldMkLst>
        <pc:spChg chg="add mod">
          <ac:chgData name="지성 이" userId="a6857b7e30e2026b" providerId="LiveId" clId="{B6D6AF98-748A-4185-A90F-9CB3D4FAEEC3}" dt="2020-03-21T10:06:54.373" v="5" actId="1035"/>
          <ac:spMkLst>
            <pc:docMk/>
            <pc:sldMk cId="3597264133" sldId="302"/>
            <ac:spMk id="2" creationId="{3A715A82-2778-4258-89E8-782F4FCAC080}"/>
          </ac:spMkLst>
        </pc:spChg>
        <pc:spChg chg="mod">
          <ac:chgData name="지성 이" userId="a6857b7e30e2026b" providerId="LiveId" clId="{B6D6AF98-748A-4185-A90F-9CB3D4FAEEC3}" dt="2020-03-21T14:05:48.748" v="4746" actId="14100"/>
          <ac:spMkLst>
            <pc:docMk/>
            <pc:sldMk cId="3597264133" sldId="302"/>
            <ac:spMk id="4" creationId="{EA8A2EC5-2C1C-4EC8-9D8B-DF5EF665CF23}"/>
          </ac:spMkLst>
        </pc:spChg>
      </pc:sldChg>
      <pc:sldChg chg="addSp modSp add modNotesTx">
        <pc:chgData name="지성 이" userId="a6857b7e30e2026b" providerId="LiveId" clId="{B6D6AF98-748A-4185-A90F-9CB3D4FAEEC3}" dt="2020-03-21T14:06:32.532" v="4769"/>
        <pc:sldMkLst>
          <pc:docMk/>
          <pc:sldMk cId="3638590654" sldId="303"/>
        </pc:sldMkLst>
        <pc:spChg chg="mod">
          <ac:chgData name="지성 이" userId="a6857b7e30e2026b" providerId="LiveId" clId="{B6D6AF98-748A-4185-A90F-9CB3D4FAEEC3}" dt="2020-03-21T14:06:32.532" v="4769"/>
          <ac:spMkLst>
            <pc:docMk/>
            <pc:sldMk cId="3638590654" sldId="303"/>
            <ac:spMk id="4" creationId="{EA8A2EC5-2C1C-4EC8-9D8B-DF5EF665CF23}"/>
          </ac:spMkLst>
        </pc:spChg>
        <pc:picChg chg="add mod">
          <ac:chgData name="지성 이" userId="a6857b7e30e2026b" providerId="LiveId" clId="{B6D6AF98-748A-4185-A90F-9CB3D4FAEEC3}" dt="2020-03-21T10:28:42.801" v="1059" actId="1076"/>
          <ac:picMkLst>
            <pc:docMk/>
            <pc:sldMk cId="3638590654" sldId="303"/>
            <ac:picMk id="2" creationId="{A7B552B6-AC56-4092-A0EE-29707B5EFB3E}"/>
          </ac:picMkLst>
        </pc:picChg>
      </pc:sldChg>
      <pc:sldChg chg="addSp delSp modSp add">
        <pc:chgData name="지성 이" userId="a6857b7e30e2026b" providerId="LiveId" clId="{B6D6AF98-748A-4185-A90F-9CB3D4FAEEC3}" dt="2020-03-22T01:33:01.985" v="4774" actId="207"/>
        <pc:sldMkLst>
          <pc:docMk/>
          <pc:sldMk cId="3799686119" sldId="304"/>
        </pc:sldMkLst>
        <pc:spChg chg="add mod">
          <ac:chgData name="지성 이" userId="a6857b7e30e2026b" providerId="LiveId" clId="{B6D6AF98-748A-4185-A90F-9CB3D4FAEEC3}" dt="2020-03-22T01:33:01.985" v="4774" actId="207"/>
          <ac:spMkLst>
            <pc:docMk/>
            <pc:sldMk cId="3799686119" sldId="304"/>
            <ac:spMk id="2" creationId="{1EEF3ED8-581F-4784-8115-F9455C662F4A}"/>
          </ac:spMkLst>
        </pc:spChg>
        <pc:spChg chg="add mod">
          <ac:chgData name="지성 이" userId="a6857b7e30e2026b" providerId="LiveId" clId="{B6D6AF98-748A-4185-A90F-9CB3D4FAEEC3}" dt="2020-03-21T13:12:08.371" v="2577" actId="1035"/>
          <ac:spMkLst>
            <pc:docMk/>
            <pc:sldMk cId="3799686119" sldId="304"/>
            <ac:spMk id="3" creationId="{BADCF8B7-5A49-4FE3-8E48-3C84D30EB94B}"/>
          </ac:spMkLst>
        </pc:spChg>
        <pc:spChg chg="mod">
          <ac:chgData name="지성 이" userId="a6857b7e30e2026b" providerId="LiveId" clId="{B6D6AF98-748A-4185-A90F-9CB3D4FAEEC3}" dt="2020-03-21T13:07:01.096" v="2103" actId="20577"/>
          <ac:spMkLst>
            <pc:docMk/>
            <pc:sldMk cId="3799686119" sldId="304"/>
            <ac:spMk id="4" creationId="{EA8A2EC5-2C1C-4EC8-9D8B-DF5EF665CF23}"/>
          </ac:spMkLst>
        </pc:spChg>
        <pc:spChg chg="add mod">
          <ac:chgData name="지성 이" userId="a6857b7e30e2026b" providerId="LiveId" clId="{B6D6AF98-748A-4185-A90F-9CB3D4FAEEC3}" dt="2020-03-22T01:32:57.405" v="4773" actId="13926"/>
          <ac:spMkLst>
            <pc:docMk/>
            <pc:sldMk cId="3799686119" sldId="304"/>
            <ac:spMk id="5" creationId="{787798A3-DC13-4042-B61E-255A958D3D8F}"/>
          </ac:spMkLst>
        </pc:spChg>
        <pc:spChg chg="add del mod">
          <ac:chgData name="지성 이" userId="a6857b7e30e2026b" providerId="LiveId" clId="{B6D6AF98-748A-4185-A90F-9CB3D4FAEEC3}" dt="2020-03-21T13:06:32.739" v="1990" actId="478"/>
          <ac:spMkLst>
            <pc:docMk/>
            <pc:sldMk cId="3799686119" sldId="304"/>
            <ac:spMk id="6" creationId="{6962B2D7-8C09-4696-9C6E-53DE2A92D40B}"/>
          </ac:spMkLst>
        </pc:spChg>
        <pc:spChg chg="add del mod">
          <ac:chgData name="지성 이" userId="a6857b7e30e2026b" providerId="LiveId" clId="{B6D6AF98-748A-4185-A90F-9CB3D4FAEEC3}" dt="2020-03-21T13:06:33.240" v="1991" actId="478"/>
          <ac:spMkLst>
            <pc:docMk/>
            <pc:sldMk cId="3799686119" sldId="304"/>
            <ac:spMk id="8" creationId="{77164E75-8882-4C8A-9A30-C10AD1F1E09B}"/>
          </ac:spMkLst>
        </pc:spChg>
      </pc:sldChg>
      <pc:sldChg chg="addSp delSp modSp add">
        <pc:chgData name="지성 이" userId="a6857b7e30e2026b" providerId="LiveId" clId="{B6D6AF98-748A-4185-A90F-9CB3D4FAEEC3}" dt="2020-03-21T13:35:23.875" v="2707" actId="1076"/>
        <pc:sldMkLst>
          <pc:docMk/>
          <pc:sldMk cId="4279093433" sldId="305"/>
        </pc:sldMkLst>
        <pc:graphicFrameChg chg="add del mod">
          <ac:chgData name="지성 이" userId="a6857b7e30e2026b" providerId="LiveId" clId="{B6D6AF98-748A-4185-A90F-9CB3D4FAEEC3}" dt="2020-03-21T13:34:02.871" v="2694" actId="478"/>
          <ac:graphicFrameMkLst>
            <pc:docMk/>
            <pc:sldMk cId="4279093433" sldId="305"/>
            <ac:graphicFrameMk id="2" creationId="{A3A638D0-620A-4FA2-BA29-C3F7F9DE943E}"/>
          </ac:graphicFrameMkLst>
        </pc:graphicFrameChg>
        <pc:graphicFrameChg chg="add mod">
          <ac:chgData name="지성 이" userId="a6857b7e30e2026b" providerId="LiveId" clId="{B6D6AF98-748A-4185-A90F-9CB3D4FAEEC3}" dt="2020-03-21T13:35:23.875" v="2707" actId="1076"/>
          <ac:graphicFrameMkLst>
            <pc:docMk/>
            <pc:sldMk cId="4279093433" sldId="305"/>
            <ac:graphicFrameMk id="5" creationId="{56492011-36BF-4601-8054-1DB87D2EECB5}"/>
          </ac:graphicFrameMkLst>
        </pc:graphicFrameChg>
        <pc:graphicFrameChg chg="add del mod">
          <ac:chgData name="지성 이" userId="a6857b7e30e2026b" providerId="LiveId" clId="{B6D6AF98-748A-4185-A90F-9CB3D4FAEEC3}" dt="2020-03-21T13:35:10.047" v="2702" actId="478"/>
          <ac:graphicFrameMkLst>
            <pc:docMk/>
            <pc:sldMk cId="4279093433" sldId="305"/>
            <ac:graphicFrameMk id="6" creationId="{4DDA8300-47C2-4EA3-9C2A-BA7F875826A0}"/>
          </ac:graphicFrameMkLst>
        </pc:graphicFrameChg>
        <pc:picChg chg="add mod">
          <ac:chgData name="지성 이" userId="a6857b7e30e2026b" providerId="LiveId" clId="{B6D6AF98-748A-4185-A90F-9CB3D4FAEEC3}" dt="2020-03-21T13:35:19.571" v="2705" actId="1076"/>
          <ac:picMkLst>
            <pc:docMk/>
            <pc:sldMk cId="4279093433" sldId="305"/>
            <ac:picMk id="3" creationId="{6E162B08-1ADC-449B-8CC5-24206ED289C1}"/>
          </ac:picMkLst>
        </pc:picChg>
      </pc:sldChg>
      <pc:sldChg chg="modSp add">
        <pc:chgData name="지성 이" userId="a6857b7e30e2026b" providerId="LiveId" clId="{B6D6AF98-748A-4185-A90F-9CB3D4FAEEC3}" dt="2020-03-21T14:03:05.331" v="4474" actId="20577"/>
        <pc:sldMkLst>
          <pc:docMk/>
          <pc:sldMk cId="3144309663" sldId="306"/>
        </pc:sldMkLst>
        <pc:spChg chg="mod">
          <ac:chgData name="지성 이" userId="a6857b7e30e2026b" providerId="LiveId" clId="{B6D6AF98-748A-4185-A90F-9CB3D4FAEEC3}" dt="2020-03-21T14:03:05.331" v="4474" actId="20577"/>
          <ac:spMkLst>
            <pc:docMk/>
            <pc:sldMk cId="3144309663" sldId="306"/>
            <ac:spMk id="5" creationId="{3DA48EF6-A5B0-411C-AE25-89E67552C959}"/>
          </ac:spMkLst>
        </pc:spChg>
      </pc:sldChg>
      <pc:sldChg chg="modSp add">
        <pc:chgData name="지성 이" userId="a6857b7e30e2026b" providerId="LiveId" clId="{B6D6AF98-748A-4185-A90F-9CB3D4FAEEC3}" dt="2020-03-21T14:05:11.410" v="4735" actId="20577"/>
        <pc:sldMkLst>
          <pc:docMk/>
          <pc:sldMk cId="720163893" sldId="307"/>
        </pc:sldMkLst>
        <pc:spChg chg="mod">
          <ac:chgData name="지성 이" userId="a6857b7e30e2026b" providerId="LiveId" clId="{B6D6AF98-748A-4185-A90F-9CB3D4FAEEC3}" dt="2020-03-21T14:05:11.410" v="4735" actId="20577"/>
          <ac:spMkLst>
            <pc:docMk/>
            <pc:sldMk cId="720163893" sldId="307"/>
            <ac:spMk id="5" creationId="{3DA48EF6-A5B0-411C-AE25-89E67552C959}"/>
          </ac:spMkLst>
        </pc:spChg>
      </pc:sldChg>
    </pc:docChg>
  </pc:docChgLst>
  <pc:docChgLst>
    <pc:chgData name="지성 이" userId="a6857b7e30e2026b" providerId="LiveId" clId="{F92C730F-9729-4061-895A-11F266E547AE}"/>
    <pc:docChg chg="undo custSel addSld delSld modSld">
      <pc:chgData name="지성 이" userId="a6857b7e30e2026b" providerId="LiveId" clId="{F92C730F-9729-4061-895A-11F266E547AE}" dt="2020-03-08T02:44:03.629" v="963" actId="20577"/>
      <pc:docMkLst>
        <pc:docMk/>
      </pc:docMkLst>
      <pc:sldChg chg="addSp modSp">
        <pc:chgData name="지성 이" userId="a6857b7e30e2026b" providerId="LiveId" clId="{F92C730F-9729-4061-895A-11F266E547AE}" dt="2020-03-08T00:49:48.287" v="201" actId="20577"/>
        <pc:sldMkLst>
          <pc:docMk/>
          <pc:sldMk cId="2908951818" sldId="270"/>
        </pc:sldMkLst>
        <pc:spChg chg="add mod">
          <ac:chgData name="지성 이" userId="a6857b7e30e2026b" providerId="LiveId" clId="{F92C730F-9729-4061-895A-11F266E547AE}" dt="2020-03-08T00:49:48.287" v="201" actId="20577"/>
          <ac:spMkLst>
            <pc:docMk/>
            <pc:sldMk cId="2908951818" sldId="270"/>
            <ac:spMk id="3" creationId="{D9106DDA-90E5-46A6-8F47-B8C7C2981DB1}"/>
          </ac:spMkLst>
        </pc:spChg>
      </pc:sldChg>
      <pc:sldChg chg="modSp">
        <pc:chgData name="지성 이" userId="a6857b7e30e2026b" providerId="LiveId" clId="{F92C730F-9729-4061-895A-11F266E547AE}" dt="2020-03-08T01:37:06.714" v="202" actId="207"/>
        <pc:sldMkLst>
          <pc:docMk/>
          <pc:sldMk cId="726925647" sldId="284"/>
        </pc:sldMkLst>
        <pc:spChg chg="mod">
          <ac:chgData name="지성 이" userId="a6857b7e30e2026b" providerId="LiveId" clId="{F92C730F-9729-4061-895A-11F266E547AE}" dt="2020-03-06T04:03:03.758" v="4" actId="20577"/>
          <ac:spMkLst>
            <pc:docMk/>
            <pc:sldMk cId="726925647" sldId="284"/>
            <ac:spMk id="4" creationId="{EA8A2EC5-2C1C-4EC8-9D8B-DF5EF665CF23}"/>
          </ac:spMkLst>
        </pc:spChg>
        <pc:spChg chg="mod">
          <ac:chgData name="지성 이" userId="a6857b7e30e2026b" providerId="LiveId" clId="{F92C730F-9729-4061-895A-11F266E547AE}" dt="2020-03-08T01:37:06.714" v="202" actId="207"/>
          <ac:spMkLst>
            <pc:docMk/>
            <pc:sldMk cId="726925647" sldId="284"/>
            <ac:spMk id="5" creationId="{8C65609D-D90D-4789-93DF-D5B1589567AA}"/>
          </ac:spMkLst>
        </pc:spChg>
      </pc:sldChg>
      <pc:sldChg chg="modSp add del">
        <pc:chgData name="지성 이" userId="a6857b7e30e2026b" providerId="LiveId" clId="{F92C730F-9729-4061-895A-11F266E547AE}" dt="2020-03-08T00:48:20.229" v="96"/>
        <pc:sldMkLst>
          <pc:docMk/>
          <pc:sldMk cId="4185773700" sldId="287"/>
        </pc:sldMkLst>
        <pc:spChg chg="mod">
          <ac:chgData name="지성 이" userId="a6857b7e30e2026b" providerId="LiveId" clId="{F92C730F-9729-4061-895A-11F266E547AE}" dt="2020-03-08T00:48:20.229" v="96"/>
          <ac:spMkLst>
            <pc:docMk/>
            <pc:sldMk cId="4185773700" sldId="287"/>
            <ac:spMk id="4" creationId="{EA8A2EC5-2C1C-4EC8-9D8B-DF5EF665CF23}"/>
          </ac:spMkLst>
        </pc:spChg>
      </pc:sldChg>
      <pc:sldChg chg="modSp">
        <pc:chgData name="지성 이" userId="a6857b7e30e2026b" providerId="LiveId" clId="{F92C730F-9729-4061-895A-11F266E547AE}" dt="2020-03-08T02:44:03.629" v="963" actId="20577"/>
        <pc:sldMkLst>
          <pc:docMk/>
          <pc:sldMk cId="2613562838" sldId="291"/>
        </pc:sldMkLst>
        <pc:spChg chg="mod">
          <ac:chgData name="지성 이" userId="a6857b7e30e2026b" providerId="LiveId" clId="{F92C730F-9729-4061-895A-11F266E547AE}" dt="2020-03-08T02:44:03.629" v="963" actId="20577"/>
          <ac:spMkLst>
            <pc:docMk/>
            <pc:sldMk cId="2613562838" sldId="291"/>
            <ac:spMk id="5" creationId="{3DA48EF6-A5B0-411C-AE25-89E67552C959}"/>
          </ac:spMkLst>
        </pc:spChg>
      </pc:sldChg>
      <pc:sldChg chg="modSp">
        <pc:chgData name="지성 이" userId="a6857b7e30e2026b" providerId="LiveId" clId="{F92C730F-9729-4061-895A-11F266E547AE}" dt="2020-03-06T04:02:59.857" v="2" actId="20577"/>
        <pc:sldMkLst>
          <pc:docMk/>
          <pc:sldMk cId="4134106880" sldId="293"/>
        </pc:sldMkLst>
        <pc:spChg chg="mod">
          <ac:chgData name="지성 이" userId="a6857b7e30e2026b" providerId="LiveId" clId="{F92C730F-9729-4061-895A-11F266E547AE}" dt="2020-03-06T04:02:59.857" v="2" actId="20577"/>
          <ac:spMkLst>
            <pc:docMk/>
            <pc:sldMk cId="4134106880" sldId="293"/>
            <ac:spMk id="4" creationId="{EA8A2EC5-2C1C-4EC8-9D8B-DF5EF665CF23}"/>
          </ac:spMkLst>
        </pc:spChg>
      </pc:sldChg>
      <pc:sldChg chg="modSp">
        <pc:chgData name="지성 이" userId="a6857b7e30e2026b" providerId="LiveId" clId="{F92C730F-9729-4061-895A-11F266E547AE}" dt="2020-03-08T02:19:47.096" v="524" actId="1076"/>
        <pc:sldMkLst>
          <pc:docMk/>
          <pc:sldMk cId="2863980755" sldId="298"/>
        </pc:sldMkLst>
        <pc:spChg chg="mod">
          <ac:chgData name="지성 이" userId="a6857b7e30e2026b" providerId="LiveId" clId="{F92C730F-9729-4061-895A-11F266E547AE}" dt="2020-03-08T02:19:41.426" v="522" actId="20577"/>
          <ac:spMkLst>
            <pc:docMk/>
            <pc:sldMk cId="2863980755" sldId="298"/>
            <ac:spMk id="2" creationId="{4562525F-D99E-4327-B9EF-BF8869536D3D}"/>
          </ac:spMkLst>
        </pc:spChg>
        <pc:spChg chg="mod">
          <ac:chgData name="지성 이" userId="a6857b7e30e2026b" providerId="LiveId" clId="{F92C730F-9729-4061-895A-11F266E547AE}" dt="2020-03-06T04:03:07.757" v="7" actId="20577"/>
          <ac:spMkLst>
            <pc:docMk/>
            <pc:sldMk cId="2863980755" sldId="298"/>
            <ac:spMk id="4" creationId="{EA8A2EC5-2C1C-4EC8-9D8B-DF5EF665CF23}"/>
          </ac:spMkLst>
        </pc:spChg>
        <pc:picChg chg="mod">
          <ac:chgData name="지성 이" userId="a6857b7e30e2026b" providerId="LiveId" clId="{F92C730F-9729-4061-895A-11F266E547AE}" dt="2020-03-08T02:19:47.096" v="524" actId="1076"/>
          <ac:picMkLst>
            <pc:docMk/>
            <pc:sldMk cId="2863980755" sldId="298"/>
            <ac:picMk id="3" creationId="{69E626EE-C032-4D8E-8CF1-1FC400F2F74A}"/>
          </ac:picMkLst>
        </pc:picChg>
      </pc:sldChg>
      <pc:sldChg chg="modSp">
        <pc:chgData name="지성 이" userId="a6857b7e30e2026b" providerId="LiveId" clId="{F92C730F-9729-4061-895A-11F266E547AE}" dt="2020-03-08T02:24:05.677" v="656" actId="207"/>
        <pc:sldMkLst>
          <pc:docMk/>
          <pc:sldMk cId="4078657039" sldId="299"/>
        </pc:sldMkLst>
        <pc:spChg chg="mod">
          <ac:chgData name="지성 이" userId="a6857b7e30e2026b" providerId="LiveId" clId="{F92C730F-9729-4061-895A-11F266E547AE}" dt="2020-03-08T02:24:05.677" v="656" actId="207"/>
          <ac:spMkLst>
            <pc:docMk/>
            <pc:sldMk cId="4078657039" sldId="299"/>
            <ac:spMk id="2" creationId="{4562525F-D99E-4327-B9EF-BF8869536D3D}"/>
          </ac:spMkLst>
        </pc:spChg>
        <pc:spChg chg="mod">
          <ac:chgData name="지성 이" userId="a6857b7e30e2026b" providerId="LiveId" clId="{F92C730F-9729-4061-895A-11F266E547AE}" dt="2020-03-06T04:03:11.876" v="10" actId="20577"/>
          <ac:spMkLst>
            <pc:docMk/>
            <pc:sldMk cId="4078657039" sldId="299"/>
            <ac:spMk id="4" creationId="{EA8A2EC5-2C1C-4EC8-9D8B-DF5EF665CF23}"/>
          </ac:spMkLst>
        </pc:spChg>
        <pc:picChg chg="mod">
          <ac:chgData name="지성 이" userId="a6857b7e30e2026b" providerId="LiveId" clId="{F92C730F-9729-4061-895A-11F266E547AE}" dt="2020-03-08T02:22:46.465" v="587" actId="1076"/>
          <ac:picMkLst>
            <pc:docMk/>
            <pc:sldMk cId="4078657039" sldId="299"/>
            <ac:picMk id="5" creationId="{7A766240-218B-41A0-9744-31535D7FF951}"/>
          </ac:picMkLst>
        </pc:picChg>
      </pc:sldChg>
      <pc:sldChg chg="modSp">
        <pc:chgData name="지성 이" userId="a6857b7e30e2026b" providerId="LiveId" clId="{F92C730F-9729-4061-895A-11F266E547AE}" dt="2020-03-08T02:28:43.885" v="942" actId="20577"/>
        <pc:sldMkLst>
          <pc:docMk/>
          <pc:sldMk cId="2646436375" sldId="300"/>
        </pc:sldMkLst>
        <pc:spChg chg="mod">
          <ac:chgData name="지성 이" userId="a6857b7e30e2026b" providerId="LiveId" clId="{F92C730F-9729-4061-895A-11F266E547AE}" dt="2020-03-08T02:28:43.885" v="942" actId="20577"/>
          <ac:spMkLst>
            <pc:docMk/>
            <pc:sldMk cId="2646436375" sldId="300"/>
            <ac:spMk id="2" creationId="{4562525F-D99E-4327-B9EF-BF8869536D3D}"/>
          </ac:spMkLst>
        </pc:spChg>
        <pc:spChg chg="mod">
          <ac:chgData name="지성 이" userId="a6857b7e30e2026b" providerId="LiveId" clId="{F92C730F-9729-4061-895A-11F266E547AE}" dt="2020-03-06T04:03:15.421" v="13" actId="20577"/>
          <ac:spMkLst>
            <pc:docMk/>
            <pc:sldMk cId="2646436375" sldId="300"/>
            <ac:spMk id="4" creationId="{EA8A2EC5-2C1C-4EC8-9D8B-DF5EF665CF23}"/>
          </ac:spMkLst>
        </pc:spChg>
        <pc:picChg chg="mod">
          <ac:chgData name="지성 이" userId="a6857b7e30e2026b" providerId="LiveId" clId="{F92C730F-9729-4061-895A-11F266E547AE}" dt="2020-03-08T02:27:58.671" v="796" actId="1076"/>
          <ac:picMkLst>
            <pc:docMk/>
            <pc:sldMk cId="2646436375" sldId="300"/>
            <ac:picMk id="3" creationId="{6F032BD2-F247-4BAE-A313-E660B9E22BC2}"/>
          </ac:picMkLst>
        </pc:picChg>
        <pc:picChg chg="mod">
          <ac:chgData name="지성 이" userId="a6857b7e30e2026b" providerId="LiveId" clId="{F92C730F-9729-4061-895A-11F266E547AE}" dt="2020-03-08T02:28:00.967" v="797" actId="1076"/>
          <ac:picMkLst>
            <pc:docMk/>
            <pc:sldMk cId="2646436375" sldId="300"/>
            <ac:picMk id="5122" creationId="{F432C337-DFF7-4157-B4B5-B4C51799123C}"/>
          </ac:picMkLst>
        </pc:picChg>
      </pc:sldChg>
      <pc:sldChg chg="delSp modSp">
        <pc:chgData name="지성 이" userId="a6857b7e30e2026b" providerId="LiveId" clId="{F92C730F-9729-4061-895A-11F266E547AE}" dt="2020-03-08T02:32:28.859" v="949" actId="1076"/>
        <pc:sldMkLst>
          <pc:docMk/>
          <pc:sldMk cId="3214140299" sldId="301"/>
        </pc:sldMkLst>
        <pc:spChg chg="mod">
          <ac:chgData name="지성 이" userId="a6857b7e30e2026b" providerId="LiveId" clId="{F92C730F-9729-4061-895A-11F266E547AE}" dt="2020-03-08T02:30:42.714" v="948" actId="1076"/>
          <ac:spMkLst>
            <pc:docMk/>
            <pc:sldMk cId="3214140299" sldId="301"/>
            <ac:spMk id="2" creationId="{4562525F-D99E-4327-B9EF-BF8869536D3D}"/>
          </ac:spMkLst>
        </pc:spChg>
        <pc:spChg chg="mod">
          <ac:chgData name="지성 이" userId="a6857b7e30e2026b" providerId="LiveId" clId="{F92C730F-9729-4061-895A-11F266E547AE}" dt="2020-03-06T04:03:21.907" v="24" actId="20577"/>
          <ac:spMkLst>
            <pc:docMk/>
            <pc:sldMk cId="3214140299" sldId="301"/>
            <ac:spMk id="4" creationId="{EA8A2EC5-2C1C-4EC8-9D8B-DF5EF665CF23}"/>
          </ac:spMkLst>
        </pc:spChg>
        <pc:picChg chg="del mod">
          <ac:chgData name="지성 이" userId="a6857b7e30e2026b" providerId="LiveId" clId="{F92C730F-9729-4061-895A-11F266E547AE}" dt="2020-03-08T02:29:35.839" v="944" actId="478"/>
          <ac:picMkLst>
            <pc:docMk/>
            <pc:sldMk cId="3214140299" sldId="301"/>
            <ac:picMk id="3" creationId="{6F032BD2-F247-4BAE-A313-E660B9E22BC2}"/>
          </ac:picMkLst>
        </pc:picChg>
        <pc:picChg chg="mod">
          <ac:chgData name="지성 이" userId="a6857b7e30e2026b" providerId="LiveId" clId="{F92C730F-9729-4061-895A-11F266E547AE}" dt="2020-03-08T02:32:28.859" v="949" actId="1076"/>
          <ac:picMkLst>
            <pc:docMk/>
            <pc:sldMk cId="3214140299" sldId="301"/>
            <ac:picMk id="8194" creationId="{3D6A6F95-5271-4847-8944-DF284105594F}"/>
          </ac:picMkLst>
        </pc:picChg>
      </pc:sldChg>
      <pc:sldChg chg="addSp delSp modSp add">
        <pc:chgData name="지성 이" userId="a6857b7e30e2026b" providerId="LiveId" clId="{F92C730F-9729-4061-895A-11F266E547AE}" dt="2020-03-06T20:20:34.144" v="72"/>
        <pc:sldMkLst>
          <pc:docMk/>
          <pc:sldMk cId="3597264133" sldId="302"/>
        </pc:sldMkLst>
        <pc:spChg chg="del">
          <ac:chgData name="지성 이" userId="a6857b7e30e2026b" providerId="LiveId" clId="{F92C730F-9729-4061-895A-11F266E547AE}" dt="2020-03-06T20:20:19.321" v="70" actId="478"/>
          <ac:spMkLst>
            <pc:docMk/>
            <pc:sldMk cId="3597264133" sldId="302"/>
            <ac:spMk id="2" creationId="{DD3E96D6-6054-47D2-99A9-5550A4596AF5}"/>
          </ac:spMkLst>
        </pc:spChg>
        <pc:spChg chg="mod">
          <ac:chgData name="지성 이" userId="a6857b7e30e2026b" providerId="LiveId" clId="{F92C730F-9729-4061-895A-11F266E547AE}" dt="2020-03-06T20:20:16.017" v="69"/>
          <ac:spMkLst>
            <pc:docMk/>
            <pc:sldMk cId="3597264133" sldId="302"/>
            <ac:spMk id="4" creationId="{EA8A2EC5-2C1C-4EC8-9D8B-DF5EF665CF23}"/>
          </ac:spMkLst>
        </pc:spChg>
        <pc:graphicFrameChg chg="add">
          <ac:chgData name="지성 이" userId="a6857b7e30e2026b" providerId="LiveId" clId="{F92C730F-9729-4061-895A-11F266E547AE}" dt="2020-03-06T20:20:34.144" v="72"/>
          <ac:graphicFrameMkLst>
            <pc:docMk/>
            <pc:sldMk cId="3597264133" sldId="302"/>
            <ac:graphicFrameMk id="6" creationId="{6C3DA404-E993-41FB-AAE9-8C65A0B0BD06}"/>
          </ac:graphicFrameMkLst>
        </pc:graphicFrameChg>
        <pc:picChg chg="del">
          <ac:chgData name="지성 이" userId="a6857b7e30e2026b" providerId="LiveId" clId="{F92C730F-9729-4061-895A-11F266E547AE}" dt="2020-03-06T20:20:33.690" v="71" actId="478"/>
          <ac:picMkLst>
            <pc:docMk/>
            <pc:sldMk cId="3597264133" sldId="302"/>
            <ac:picMk id="2050" creationId="{772770DB-AE99-41E8-8E42-DD8D142D3201}"/>
          </ac:picMkLst>
        </pc:picChg>
      </pc:sldChg>
    </pc:docChg>
  </pc:docChgLst>
  <pc:docChgLst>
    <pc:chgData name="지성 이" userId="a6857b7e30e2026b" providerId="LiveId" clId="{3968CCE6-CD61-47B4-817E-6C507339A424}"/>
    <pc:docChg chg="undo custSel addSld modSld">
      <pc:chgData name="지성 이" userId="a6857b7e30e2026b" providerId="LiveId" clId="{3968CCE6-CD61-47B4-817E-6C507339A424}" dt="2021-03-20T00:31:44.062" v="20" actId="1076"/>
      <pc:docMkLst>
        <pc:docMk/>
      </pc:docMkLst>
      <pc:sldChg chg="modSp mod">
        <pc:chgData name="지성 이" userId="a6857b7e30e2026b" providerId="LiveId" clId="{3968CCE6-CD61-47B4-817E-6C507339A424}" dt="2021-03-20T00:30:25.925" v="15" actId="20577"/>
        <pc:sldMkLst>
          <pc:docMk/>
          <pc:sldMk cId="2908951818" sldId="270"/>
        </pc:sldMkLst>
        <pc:spChg chg="mod">
          <ac:chgData name="지성 이" userId="a6857b7e30e2026b" providerId="LiveId" clId="{3968CCE6-CD61-47B4-817E-6C507339A424}" dt="2021-03-20T00:30:25.925" v="15" actId="20577"/>
          <ac:spMkLst>
            <pc:docMk/>
            <pc:sldMk cId="2908951818" sldId="270"/>
            <ac:spMk id="2" creationId="{81D40CC1-7221-48BD-8498-CE8EF0E8609F}"/>
          </ac:spMkLst>
        </pc:spChg>
      </pc:sldChg>
      <pc:sldChg chg="addSp delSp modSp new mod">
        <pc:chgData name="지성 이" userId="a6857b7e30e2026b" providerId="LiveId" clId="{3968CCE6-CD61-47B4-817E-6C507339A424}" dt="2021-03-20T00:31:44.062" v="20" actId="1076"/>
        <pc:sldMkLst>
          <pc:docMk/>
          <pc:sldMk cId="2953535439" sldId="311"/>
        </pc:sldMkLst>
        <pc:spChg chg="del">
          <ac:chgData name="지성 이" userId="a6857b7e30e2026b" providerId="LiveId" clId="{3968CCE6-CD61-47B4-817E-6C507339A424}" dt="2021-03-20T00:31:39.528" v="17" actId="478"/>
          <ac:spMkLst>
            <pc:docMk/>
            <pc:sldMk cId="2953535439" sldId="311"/>
            <ac:spMk id="2" creationId="{A586A16C-CD1B-4F8A-9E54-0AA769780F7D}"/>
          </ac:spMkLst>
        </pc:spChg>
        <pc:spChg chg="del">
          <ac:chgData name="지성 이" userId="a6857b7e30e2026b" providerId="LiveId" clId="{3968CCE6-CD61-47B4-817E-6C507339A424}" dt="2021-03-20T00:31:40.883" v="18" actId="478"/>
          <ac:spMkLst>
            <pc:docMk/>
            <pc:sldMk cId="2953535439" sldId="311"/>
            <ac:spMk id="3" creationId="{83B9683D-E3FA-4E13-B120-9688CF3819AF}"/>
          </ac:spMkLst>
        </pc:spChg>
        <pc:spChg chg="add mod">
          <ac:chgData name="지성 이" userId="a6857b7e30e2026b" providerId="LiveId" clId="{3968CCE6-CD61-47B4-817E-6C507339A424}" dt="2021-03-20T00:31:44.062" v="20" actId="1076"/>
          <ac:spMkLst>
            <pc:docMk/>
            <pc:sldMk cId="2953535439" sldId="311"/>
            <ac:spMk id="5" creationId="{2DCD62DB-19D6-4F45-8796-2F93D1E96EED}"/>
          </ac:spMkLst>
        </pc:spChg>
      </pc:sldChg>
    </pc:docChg>
  </pc:docChgLst>
  <pc:docChgLst>
    <pc:chgData name="지성 이" userId="a6857b7e30e2026b" providerId="LiveId" clId="{F894FE8D-CC27-4919-9976-BC6F982E8C8A}"/>
    <pc:docChg chg="modSld">
      <pc:chgData name="지성 이" userId="a6857b7e30e2026b" providerId="LiveId" clId="{F894FE8D-CC27-4919-9976-BC6F982E8C8A}" dt="2020-05-09T14:15:39.027" v="3" actId="20577"/>
      <pc:docMkLst>
        <pc:docMk/>
      </pc:docMkLst>
      <pc:sldChg chg="modSp">
        <pc:chgData name="지성 이" userId="a6857b7e30e2026b" providerId="LiveId" clId="{F894FE8D-CC27-4919-9976-BC6F982E8C8A}" dt="2020-05-09T14:15:39.027" v="3" actId="20577"/>
        <pc:sldMkLst>
          <pc:docMk/>
          <pc:sldMk cId="3799686119" sldId="304"/>
        </pc:sldMkLst>
        <pc:spChg chg="mod">
          <ac:chgData name="지성 이" userId="a6857b7e30e2026b" providerId="LiveId" clId="{F894FE8D-CC27-4919-9976-BC6F982E8C8A}" dt="2020-05-09T14:15:39.027" v="3" actId="20577"/>
          <ac:spMkLst>
            <pc:docMk/>
            <pc:sldMk cId="3799686119" sldId="304"/>
            <ac:spMk id="4" creationId="{EA8A2EC5-2C1C-4EC8-9D8B-DF5EF665CF23}"/>
          </ac:spMkLst>
        </pc:spChg>
      </pc:sldChg>
    </pc:docChg>
  </pc:docChgLst>
  <pc:docChgLst>
    <pc:chgData name="지성 이" userId="a6857b7e30e2026b" providerId="LiveId" clId="{676DE9EA-B342-4934-B506-494D54C39D6C}"/>
    <pc:docChg chg="undo custSel addSld delSld modSld">
      <pc:chgData name="지성 이" userId="a6857b7e30e2026b" providerId="LiveId" clId="{676DE9EA-B342-4934-B506-494D54C39D6C}" dt="2020-02-26T06:43:55.324" v="899" actId="114"/>
      <pc:docMkLst>
        <pc:docMk/>
      </pc:docMkLst>
      <pc:sldChg chg="modSp">
        <pc:chgData name="지성 이" userId="a6857b7e30e2026b" providerId="LiveId" clId="{676DE9EA-B342-4934-B506-494D54C39D6C}" dt="2020-02-26T06:04:27.911" v="11" actId="14100"/>
        <pc:sldMkLst>
          <pc:docMk/>
          <pc:sldMk cId="2908951818" sldId="270"/>
        </pc:sldMkLst>
        <pc:spChg chg="mod">
          <ac:chgData name="지성 이" userId="a6857b7e30e2026b" providerId="LiveId" clId="{676DE9EA-B342-4934-B506-494D54C39D6C}" dt="2020-02-26T06:04:27.911" v="11" actId="14100"/>
          <ac:spMkLst>
            <pc:docMk/>
            <pc:sldMk cId="2908951818" sldId="270"/>
            <ac:spMk id="12" creationId="{993A8231-E7D6-4E55-9F5D-209D12191B23}"/>
          </ac:spMkLst>
        </pc:spChg>
      </pc:sldChg>
      <pc:sldChg chg="addSp delSp modSp">
        <pc:chgData name="지성 이" userId="a6857b7e30e2026b" providerId="LiveId" clId="{676DE9EA-B342-4934-B506-494D54C39D6C}" dt="2020-02-26T06:42:01.906" v="830" actId="478"/>
        <pc:sldMkLst>
          <pc:docMk/>
          <pc:sldMk cId="2544294865" sldId="274"/>
        </pc:sldMkLst>
        <pc:spChg chg="add del mod">
          <ac:chgData name="지성 이" userId="a6857b7e30e2026b" providerId="LiveId" clId="{676DE9EA-B342-4934-B506-494D54C39D6C}" dt="2020-02-26T06:42:01.906" v="830" actId="478"/>
          <ac:spMkLst>
            <pc:docMk/>
            <pc:sldMk cId="2544294865" sldId="274"/>
            <ac:spMk id="2" creationId="{F23552B3-50C7-42A3-8639-E7215545A96B}"/>
          </ac:spMkLst>
        </pc:spChg>
        <pc:spChg chg="add del mod">
          <ac:chgData name="지성 이" userId="a6857b7e30e2026b" providerId="LiveId" clId="{676DE9EA-B342-4934-B506-494D54C39D6C}" dt="2020-02-26T06:05:54.609" v="16" actId="478"/>
          <ac:spMkLst>
            <pc:docMk/>
            <pc:sldMk cId="2544294865" sldId="274"/>
            <ac:spMk id="5" creationId="{8A0577E9-59BD-4C05-8790-2D078B242388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13" creationId="{14FB92AC-5A6E-46D9-B603-4C49C9AC17A0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14" creationId="{B1D2ECA1-568B-4B77-A368-DF181E4E0031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16" creationId="{850AB80E-A7A6-4603-AC59-F2AE8407C8B5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17" creationId="{B7C9D543-9C84-4903-9BA4-A2BD561D6033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18" creationId="{B911CC44-E305-4C10-9DBE-40CD6F54F0B1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19" creationId="{1BFBE085-7129-4978-8AF2-2A3728C6930A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20" creationId="{4CC04F02-8BE9-4C74-B01D-99ED56C450B3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21" creationId="{8D32D5DC-0394-4B82-8EC8-7A6A8A6FB3BC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22" creationId="{374F97AF-C0FB-48A1-8FAA-9D08CC19A681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23" creationId="{47273F4F-701A-4EEE-BD61-01D013EB1874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24" creationId="{E016459C-3C9D-4109-A778-74F037280C9E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26" creationId="{51AE4C00-7415-4222-A2A7-F38CC9FDCC05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27" creationId="{3CAE7B8B-5C8F-41EE-9CAF-05F128DA449B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34" creationId="{4E189A49-90FF-4F7C-84E2-ECACD9C79C86}"/>
          </ac:spMkLst>
        </pc:spChg>
        <pc:spChg chg="mod">
          <ac:chgData name="지성 이" userId="a6857b7e30e2026b" providerId="LiveId" clId="{676DE9EA-B342-4934-B506-494D54C39D6C}" dt="2020-02-26T06:08:11.130" v="138" actId="20577"/>
          <ac:spMkLst>
            <pc:docMk/>
            <pc:sldMk cId="2544294865" sldId="274"/>
            <ac:spMk id="36" creationId="{CD0B4F50-DB58-442C-B1E5-27065FA17AC4}"/>
          </ac:spMkLst>
        </pc:spChg>
        <pc:spChg chg="mod">
          <ac:chgData name="지성 이" userId="a6857b7e30e2026b" providerId="LiveId" clId="{676DE9EA-B342-4934-B506-494D54C39D6C}" dt="2020-02-26T06:09:01.339" v="306" actId="120"/>
          <ac:spMkLst>
            <pc:docMk/>
            <pc:sldMk cId="2544294865" sldId="274"/>
            <ac:spMk id="37" creationId="{706D2685-62EF-4E0D-BAAD-4BD124AAB6A2}"/>
          </ac:spMkLst>
        </pc:spChg>
        <pc:spChg chg="mod">
          <ac:chgData name="지성 이" userId="a6857b7e30e2026b" providerId="LiveId" clId="{676DE9EA-B342-4934-B506-494D54C39D6C}" dt="2020-02-26T06:10:10.697" v="594" actId="120"/>
          <ac:spMkLst>
            <pc:docMk/>
            <pc:sldMk cId="2544294865" sldId="274"/>
            <ac:spMk id="38" creationId="{E4EBC962-A708-4451-B570-41F2FD002AE7}"/>
          </ac:spMkLst>
        </pc:spChg>
        <pc:spChg chg="mod">
          <ac:chgData name="지성 이" userId="a6857b7e30e2026b" providerId="LiveId" clId="{676DE9EA-B342-4934-B506-494D54C39D6C}" dt="2020-02-26T06:10:07.767" v="593" actId="120"/>
          <ac:spMkLst>
            <pc:docMk/>
            <pc:sldMk cId="2544294865" sldId="274"/>
            <ac:spMk id="39" creationId="{9AD8B054-1908-47CB-A3AE-AF6B6DD49327}"/>
          </ac:spMkLst>
        </pc:spChg>
        <pc:spChg chg="mod topLvl">
          <ac:chgData name="지성 이" userId="a6857b7e30e2026b" providerId="LiveId" clId="{676DE9EA-B342-4934-B506-494D54C39D6C}" dt="2020-02-26T06:12:59.847" v="649" actId="165"/>
          <ac:spMkLst>
            <pc:docMk/>
            <pc:sldMk cId="2544294865" sldId="274"/>
            <ac:spMk id="41" creationId="{D9CF1B85-A288-4DCE-8743-EDE3409985B2}"/>
          </ac:spMkLst>
        </pc:spChg>
        <pc:spChg chg="del mod topLvl">
          <ac:chgData name="지성 이" userId="a6857b7e30e2026b" providerId="LiveId" clId="{676DE9EA-B342-4934-B506-494D54C39D6C}" dt="2020-02-26T06:13:01.200" v="650" actId="478"/>
          <ac:spMkLst>
            <pc:docMk/>
            <pc:sldMk cId="2544294865" sldId="274"/>
            <ac:spMk id="42" creationId="{51A82C69-F99C-45E3-961D-26F5F9B19951}"/>
          </ac:spMkLst>
        </pc:spChg>
        <pc:spChg chg="del mod topLvl">
          <ac:chgData name="지성 이" userId="a6857b7e30e2026b" providerId="LiveId" clId="{676DE9EA-B342-4934-B506-494D54C39D6C}" dt="2020-02-26T06:13:01.601" v="651" actId="478"/>
          <ac:spMkLst>
            <pc:docMk/>
            <pc:sldMk cId="2544294865" sldId="274"/>
            <ac:spMk id="43" creationId="{1C99671A-9F4C-4BBE-B28D-181E63F72EB5}"/>
          </ac:spMkLst>
        </pc:spChg>
        <pc:spChg chg="del mod topLvl">
          <ac:chgData name="지성 이" userId="a6857b7e30e2026b" providerId="LiveId" clId="{676DE9EA-B342-4934-B506-494D54C39D6C}" dt="2020-02-26T06:13:02.169" v="652" actId="478"/>
          <ac:spMkLst>
            <pc:docMk/>
            <pc:sldMk cId="2544294865" sldId="274"/>
            <ac:spMk id="44" creationId="{49D692C5-F903-4679-A822-CE04A4E154DC}"/>
          </ac:spMkLst>
        </pc:spChg>
        <pc:spChg chg="add">
          <ac:chgData name="지성 이" userId="a6857b7e30e2026b" providerId="LiveId" clId="{676DE9EA-B342-4934-B506-494D54C39D6C}" dt="2020-02-26T06:06:09.663" v="19"/>
          <ac:spMkLst>
            <pc:docMk/>
            <pc:sldMk cId="2544294865" sldId="274"/>
            <ac:spMk id="45" creationId="{522C5ACB-6751-41EC-8ADD-317737B1C345}"/>
          </ac:spMkLst>
        </pc:spChg>
        <pc:spChg chg="add">
          <ac:chgData name="지성 이" userId="a6857b7e30e2026b" providerId="LiveId" clId="{676DE9EA-B342-4934-B506-494D54C39D6C}" dt="2020-02-26T06:06:14.163" v="20"/>
          <ac:spMkLst>
            <pc:docMk/>
            <pc:sldMk cId="2544294865" sldId="274"/>
            <ac:spMk id="46" creationId="{FBB118B4-48DF-44FB-9A01-1DD6B83915A3}"/>
          </ac:spMkLst>
        </pc:spChg>
        <pc:grpChg chg="del">
          <ac:chgData name="지성 이" userId="a6857b7e30e2026b" providerId="LiveId" clId="{676DE9EA-B342-4934-B506-494D54C39D6C}" dt="2020-02-26T06:05:35.908" v="12" actId="478"/>
          <ac:grpSpMkLst>
            <pc:docMk/>
            <pc:sldMk cId="2544294865" sldId="274"/>
            <ac:grpSpMk id="3" creationId="{B3070E3D-BB7F-4C46-9ACF-299B38774D7A}"/>
          </ac:grpSpMkLst>
        </pc:grpChg>
        <pc:grpChg chg="del">
          <ac:chgData name="지성 이" userId="a6857b7e30e2026b" providerId="LiveId" clId="{676DE9EA-B342-4934-B506-494D54C39D6C}" dt="2020-02-26T06:05:35.908" v="12" actId="478"/>
          <ac:grpSpMkLst>
            <pc:docMk/>
            <pc:sldMk cId="2544294865" sldId="274"/>
            <ac:grpSpMk id="29" creationId="{E999FA4E-C57D-49A2-A722-5EC34FA7A811}"/>
          </ac:grpSpMkLst>
        </pc:grpChg>
        <pc:grpChg chg="add mod ord">
          <ac:chgData name="지성 이" userId="a6857b7e30e2026b" providerId="LiveId" clId="{676DE9EA-B342-4934-B506-494D54C39D6C}" dt="2020-02-26T06:06:48.101" v="26" actId="167"/>
          <ac:grpSpMkLst>
            <pc:docMk/>
            <pc:sldMk cId="2544294865" sldId="274"/>
            <ac:grpSpMk id="35" creationId="{DD49E07A-C213-43CD-83A5-0E3A40137BA8}"/>
          </ac:grpSpMkLst>
        </pc:grpChg>
        <pc:grpChg chg="add del mod">
          <ac:chgData name="지성 이" userId="a6857b7e30e2026b" providerId="LiveId" clId="{676DE9EA-B342-4934-B506-494D54C39D6C}" dt="2020-02-26T06:12:59.847" v="649" actId="165"/>
          <ac:grpSpMkLst>
            <pc:docMk/>
            <pc:sldMk cId="2544294865" sldId="274"/>
            <ac:grpSpMk id="40" creationId="{977898EC-4E4B-49D3-ACD6-EDFD236DCD85}"/>
          </ac:grpSpMkLst>
        </pc:grpChg>
      </pc:sldChg>
      <pc:sldChg chg="addSp delSp modSp add">
        <pc:chgData name="지성 이" userId="a6857b7e30e2026b" providerId="LiveId" clId="{676DE9EA-B342-4934-B506-494D54C39D6C}" dt="2020-02-26T06:43:55.324" v="899" actId="114"/>
        <pc:sldMkLst>
          <pc:docMk/>
          <pc:sldMk cId="2333303095" sldId="275"/>
        </pc:sldMkLst>
        <pc:spChg chg="mod ord">
          <ac:chgData name="지성 이" userId="a6857b7e30e2026b" providerId="LiveId" clId="{676DE9EA-B342-4934-B506-494D54C39D6C}" dt="2020-02-26T06:43:55.324" v="899" actId="114"/>
          <ac:spMkLst>
            <pc:docMk/>
            <pc:sldMk cId="2333303095" sldId="275"/>
            <ac:spMk id="2" creationId="{F23552B3-50C7-42A3-8639-E7215545A96B}"/>
          </ac:spMkLst>
        </pc:spChg>
        <pc:spChg chg="del">
          <ac:chgData name="지성 이" userId="a6857b7e30e2026b" providerId="LiveId" clId="{676DE9EA-B342-4934-B506-494D54C39D6C}" dt="2020-02-26T06:12:33.488" v="643" actId="478"/>
          <ac:spMkLst>
            <pc:docMk/>
            <pc:sldMk cId="2333303095" sldId="275"/>
            <ac:spMk id="37" creationId="{706D2685-62EF-4E0D-BAAD-4BD124AAB6A2}"/>
          </ac:spMkLst>
        </pc:spChg>
        <pc:spChg chg="mod topLvl">
          <ac:chgData name="지성 이" userId="a6857b7e30e2026b" providerId="LiveId" clId="{676DE9EA-B342-4934-B506-494D54C39D6C}" dt="2020-02-26T06:12:52.270" v="645" actId="165"/>
          <ac:spMkLst>
            <pc:docMk/>
            <pc:sldMk cId="2333303095" sldId="275"/>
            <ac:spMk id="41" creationId="{D9CF1B85-A288-4DCE-8743-EDE3409985B2}"/>
          </ac:spMkLst>
        </pc:spChg>
        <pc:spChg chg="del mod topLvl">
          <ac:chgData name="지성 이" userId="a6857b7e30e2026b" providerId="LiveId" clId="{676DE9EA-B342-4934-B506-494D54C39D6C}" dt="2020-02-26T06:12:53.768" v="646" actId="478"/>
          <ac:spMkLst>
            <pc:docMk/>
            <pc:sldMk cId="2333303095" sldId="275"/>
            <ac:spMk id="42" creationId="{51A82C69-F99C-45E3-961D-26F5F9B19951}"/>
          </ac:spMkLst>
        </pc:spChg>
        <pc:spChg chg="del mod topLvl">
          <ac:chgData name="지성 이" userId="a6857b7e30e2026b" providerId="LiveId" clId="{676DE9EA-B342-4934-B506-494D54C39D6C}" dt="2020-02-26T06:12:54.450" v="647" actId="478"/>
          <ac:spMkLst>
            <pc:docMk/>
            <pc:sldMk cId="2333303095" sldId="275"/>
            <ac:spMk id="43" creationId="{1C99671A-9F4C-4BBE-B28D-181E63F72EB5}"/>
          </ac:spMkLst>
        </pc:spChg>
        <pc:spChg chg="del mod topLvl">
          <ac:chgData name="지성 이" userId="a6857b7e30e2026b" providerId="LiveId" clId="{676DE9EA-B342-4934-B506-494D54C39D6C}" dt="2020-02-26T06:12:55.018" v="648" actId="478"/>
          <ac:spMkLst>
            <pc:docMk/>
            <pc:sldMk cId="2333303095" sldId="275"/>
            <ac:spMk id="44" creationId="{49D692C5-F903-4679-A822-CE04A4E154DC}"/>
          </ac:spMkLst>
        </pc:spChg>
        <pc:spChg chg="mod">
          <ac:chgData name="지성 이" userId="a6857b7e30e2026b" providerId="LiveId" clId="{676DE9EA-B342-4934-B506-494D54C39D6C}" dt="2020-02-26T06:12:09.331" v="601" actId="20577"/>
          <ac:spMkLst>
            <pc:docMk/>
            <pc:sldMk cId="2333303095" sldId="275"/>
            <ac:spMk id="45" creationId="{522C5ACB-6751-41EC-8ADD-317737B1C345}"/>
          </ac:spMkLst>
        </pc:spChg>
        <pc:spChg chg="mod">
          <ac:chgData name="지성 이" userId="a6857b7e30e2026b" providerId="LiveId" clId="{676DE9EA-B342-4934-B506-494D54C39D6C}" dt="2020-02-26T06:12:19.314" v="642"/>
          <ac:spMkLst>
            <pc:docMk/>
            <pc:sldMk cId="2333303095" sldId="275"/>
            <ac:spMk id="46" creationId="{FBB118B4-48DF-44FB-9A01-1DD6B83915A3}"/>
          </ac:spMkLst>
        </pc:spChg>
        <pc:grpChg chg="del">
          <ac:chgData name="지성 이" userId="a6857b7e30e2026b" providerId="LiveId" clId="{676DE9EA-B342-4934-B506-494D54C39D6C}" dt="2020-02-26T06:12:34.586" v="644" actId="478"/>
          <ac:grpSpMkLst>
            <pc:docMk/>
            <pc:sldMk cId="2333303095" sldId="275"/>
            <ac:grpSpMk id="35" creationId="{DD49E07A-C213-43CD-83A5-0E3A40137BA8}"/>
          </ac:grpSpMkLst>
        </pc:grpChg>
        <pc:grpChg chg="del">
          <ac:chgData name="지성 이" userId="a6857b7e30e2026b" providerId="LiveId" clId="{676DE9EA-B342-4934-B506-494D54C39D6C}" dt="2020-02-26T06:12:52.270" v="645" actId="165"/>
          <ac:grpSpMkLst>
            <pc:docMk/>
            <pc:sldMk cId="2333303095" sldId="275"/>
            <ac:grpSpMk id="40" creationId="{977898EC-4E4B-49D3-ACD6-EDFD236DCD85}"/>
          </ac:grpSpMkLst>
        </pc:grpChg>
        <pc:picChg chg="add mod">
          <ac:chgData name="지성 이" userId="a6857b7e30e2026b" providerId="LiveId" clId="{676DE9EA-B342-4934-B506-494D54C39D6C}" dt="2020-02-26T06:43:35.523" v="897" actId="14100"/>
          <ac:picMkLst>
            <pc:docMk/>
            <pc:sldMk cId="2333303095" sldId="275"/>
            <ac:picMk id="5" creationId="{DFE57CE3-A9F3-4944-BD84-10FE38EAC780}"/>
          </ac:picMkLst>
        </pc:picChg>
      </pc:sldChg>
      <pc:sldChg chg="del">
        <pc:chgData name="지성 이" userId="a6857b7e30e2026b" providerId="LiveId" clId="{676DE9EA-B342-4934-B506-494D54C39D6C}" dt="2020-02-26T06:07:05.260" v="31" actId="2696"/>
        <pc:sldMkLst>
          <pc:docMk/>
          <pc:sldMk cId="3504338976" sldId="275"/>
        </pc:sldMkLst>
      </pc:sldChg>
      <pc:sldChg chg="del">
        <pc:chgData name="지성 이" userId="a6857b7e30e2026b" providerId="LiveId" clId="{676DE9EA-B342-4934-B506-494D54C39D6C}" dt="2020-02-26T06:07:05.316" v="32" actId="2696"/>
        <pc:sldMkLst>
          <pc:docMk/>
          <pc:sldMk cId="876717421" sldId="276"/>
        </pc:sldMkLst>
      </pc:sldChg>
      <pc:sldChg chg="addSp delSp modSp add">
        <pc:chgData name="지성 이" userId="a6857b7e30e2026b" providerId="LiveId" clId="{676DE9EA-B342-4934-B506-494D54C39D6C}" dt="2020-02-26T06:43:23.163" v="894" actId="14100"/>
        <pc:sldMkLst>
          <pc:docMk/>
          <pc:sldMk cId="2905298024" sldId="276"/>
        </pc:sldMkLst>
        <pc:spChg chg="del">
          <ac:chgData name="지성 이" userId="a6857b7e30e2026b" providerId="LiveId" clId="{676DE9EA-B342-4934-B506-494D54C39D6C}" dt="2020-02-26T06:42:22.137" v="858" actId="478"/>
          <ac:spMkLst>
            <pc:docMk/>
            <pc:sldMk cId="2905298024" sldId="276"/>
            <ac:spMk id="2" creationId="{F23552B3-50C7-42A3-8639-E7215545A96B}"/>
          </ac:spMkLst>
        </pc:spChg>
        <pc:spChg chg="mod topLvl">
          <ac:chgData name="지성 이" userId="a6857b7e30e2026b" providerId="LiveId" clId="{676DE9EA-B342-4934-B506-494D54C39D6C}" dt="2020-02-26T06:43:23.163" v="894" actId="14100"/>
          <ac:spMkLst>
            <pc:docMk/>
            <pc:sldMk cId="2905298024" sldId="276"/>
            <ac:spMk id="9" creationId="{99F61F21-F5BA-4C2C-8611-209C9B04C0CB}"/>
          </ac:spMkLst>
        </pc:spChg>
        <pc:spChg chg="del mod topLvl">
          <ac:chgData name="지성 이" userId="a6857b7e30e2026b" providerId="LiveId" clId="{676DE9EA-B342-4934-B506-494D54C39D6C}" dt="2020-02-26T06:43:16.007" v="891" actId="478"/>
          <ac:spMkLst>
            <pc:docMk/>
            <pc:sldMk cId="2905298024" sldId="276"/>
            <ac:spMk id="10" creationId="{9DEFF977-198E-4EBB-8183-A34F0FF77B4A}"/>
          </ac:spMkLst>
        </pc:spChg>
        <pc:spChg chg="del mod topLvl">
          <ac:chgData name="지성 이" userId="a6857b7e30e2026b" providerId="LiveId" clId="{676DE9EA-B342-4934-B506-494D54C39D6C}" dt="2020-02-26T06:43:16.460" v="892" actId="478"/>
          <ac:spMkLst>
            <pc:docMk/>
            <pc:sldMk cId="2905298024" sldId="276"/>
            <ac:spMk id="11" creationId="{0D6E1C28-DD38-498D-9D22-ABEE169D0676}"/>
          </ac:spMkLst>
        </pc:spChg>
        <pc:spChg chg="del mod topLvl">
          <ac:chgData name="지성 이" userId="a6857b7e30e2026b" providerId="LiveId" clId="{676DE9EA-B342-4934-B506-494D54C39D6C}" dt="2020-02-26T06:43:16.946" v="893" actId="478"/>
          <ac:spMkLst>
            <pc:docMk/>
            <pc:sldMk cId="2905298024" sldId="276"/>
            <ac:spMk id="12" creationId="{6917674D-28E4-4572-8DF5-1254855A1B79}"/>
          </ac:spMkLst>
        </pc:spChg>
        <pc:spChg chg="mod">
          <ac:chgData name="지성 이" userId="a6857b7e30e2026b" providerId="LiveId" clId="{676DE9EA-B342-4934-B506-494D54C39D6C}" dt="2020-02-26T06:42:10.161" v="833" actId="20577"/>
          <ac:spMkLst>
            <pc:docMk/>
            <pc:sldMk cId="2905298024" sldId="276"/>
            <ac:spMk id="45" creationId="{522C5ACB-6751-41EC-8ADD-317737B1C345}"/>
          </ac:spMkLst>
        </pc:spChg>
        <pc:spChg chg="mod">
          <ac:chgData name="지성 이" userId="a6857b7e30e2026b" providerId="LiveId" clId="{676DE9EA-B342-4934-B506-494D54C39D6C}" dt="2020-02-26T06:42:50.020" v="882" actId="20577"/>
          <ac:spMkLst>
            <pc:docMk/>
            <pc:sldMk cId="2905298024" sldId="276"/>
            <ac:spMk id="46" creationId="{FBB118B4-48DF-44FB-9A01-1DD6B83915A3}"/>
          </ac:spMkLst>
        </pc:spChg>
        <pc:grpChg chg="add del">
          <ac:chgData name="지성 이" userId="a6857b7e30e2026b" providerId="LiveId" clId="{676DE9EA-B342-4934-B506-494D54C39D6C}" dt="2020-02-26T06:43:12.872" v="890" actId="165"/>
          <ac:grpSpMkLst>
            <pc:docMk/>
            <pc:sldMk cId="2905298024" sldId="276"/>
            <ac:grpSpMk id="8" creationId="{DFF27EAD-FA31-4073-8B3E-BAD646EEDDD5}"/>
          </ac:grpSpMkLst>
        </pc:grpChg>
        <pc:picChg chg="del">
          <ac:chgData name="지성 이" userId="a6857b7e30e2026b" providerId="LiveId" clId="{676DE9EA-B342-4934-B506-494D54C39D6C}" dt="2020-02-26T06:42:19.032" v="857" actId="478"/>
          <ac:picMkLst>
            <pc:docMk/>
            <pc:sldMk cId="2905298024" sldId="276"/>
            <ac:picMk id="5" creationId="{DFE57CE3-A9F3-4944-BD84-10FE38EAC780}"/>
          </ac:picMkLst>
        </pc:picChg>
      </pc:sldChg>
      <pc:sldChg chg="addSp modSp add">
        <pc:chgData name="지성 이" userId="a6857b7e30e2026b" providerId="LiveId" clId="{676DE9EA-B342-4934-B506-494D54C39D6C}" dt="2020-02-26T06:43:25.206" v="895"/>
        <pc:sldMkLst>
          <pc:docMk/>
          <pc:sldMk cId="1063807698" sldId="277"/>
        </pc:sldMkLst>
        <pc:spChg chg="add">
          <ac:chgData name="지성 이" userId="a6857b7e30e2026b" providerId="LiveId" clId="{676DE9EA-B342-4934-B506-494D54C39D6C}" dt="2020-02-26T06:43:25.206" v="895"/>
          <ac:spMkLst>
            <pc:docMk/>
            <pc:sldMk cId="1063807698" sldId="277"/>
            <ac:spMk id="6" creationId="{5CBC1860-4074-4F90-9ADC-086876A876EE}"/>
          </ac:spMkLst>
        </pc:spChg>
        <pc:spChg chg="mod">
          <ac:chgData name="지성 이" userId="a6857b7e30e2026b" providerId="LiveId" clId="{676DE9EA-B342-4934-B506-494D54C39D6C}" dt="2020-02-26T06:42:57.481" v="886" actId="20577"/>
          <ac:spMkLst>
            <pc:docMk/>
            <pc:sldMk cId="1063807698" sldId="277"/>
            <ac:spMk id="46" creationId="{FBB118B4-48DF-44FB-9A01-1DD6B83915A3}"/>
          </ac:spMkLst>
        </pc:spChg>
      </pc:sldChg>
      <pc:sldChg chg="del">
        <pc:chgData name="지성 이" userId="a6857b7e30e2026b" providerId="LiveId" clId="{676DE9EA-B342-4934-B506-494D54C39D6C}" dt="2020-02-26T06:07:05.338" v="33" actId="2696"/>
        <pc:sldMkLst>
          <pc:docMk/>
          <pc:sldMk cId="2312747519" sldId="277"/>
        </pc:sldMkLst>
      </pc:sldChg>
      <pc:sldChg chg="del">
        <pc:chgData name="지성 이" userId="a6857b7e30e2026b" providerId="LiveId" clId="{676DE9EA-B342-4934-B506-494D54C39D6C}" dt="2020-02-26T06:07:05.357" v="34" actId="2696"/>
        <pc:sldMkLst>
          <pc:docMk/>
          <pc:sldMk cId="2714764000" sldId="278"/>
        </pc:sldMkLst>
      </pc:sldChg>
      <pc:sldChg chg="addSp modSp add">
        <pc:chgData name="지성 이" userId="a6857b7e30e2026b" providerId="LiveId" clId="{676DE9EA-B342-4934-B506-494D54C39D6C}" dt="2020-02-26T06:43:26.097" v="896"/>
        <pc:sldMkLst>
          <pc:docMk/>
          <pc:sldMk cId="3471634097" sldId="278"/>
        </pc:sldMkLst>
        <pc:spChg chg="add">
          <ac:chgData name="지성 이" userId="a6857b7e30e2026b" providerId="LiveId" clId="{676DE9EA-B342-4934-B506-494D54C39D6C}" dt="2020-02-26T06:43:26.097" v="896"/>
          <ac:spMkLst>
            <pc:docMk/>
            <pc:sldMk cId="3471634097" sldId="278"/>
            <ac:spMk id="6" creationId="{3841802D-2E5B-4541-A249-71BE8941FA02}"/>
          </ac:spMkLst>
        </pc:spChg>
        <pc:spChg chg="mod">
          <ac:chgData name="지성 이" userId="a6857b7e30e2026b" providerId="LiveId" clId="{676DE9EA-B342-4934-B506-494D54C39D6C}" dt="2020-02-26T06:43:00.078" v="888" actId="20577"/>
          <ac:spMkLst>
            <pc:docMk/>
            <pc:sldMk cId="3471634097" sldId="278"/>
            <ac:spMk id="46" creationId="{FBB118B4-48DF-44FB-9A01-1DD6B83915A3}"/>
          </ac:spMkLst>
        </pc:spChg>
      </pc:sldChg>
      <pc:sldChg chg="add del">
        <pc:chgData name="지성 이" userId="a6857b7e30e2026b" providerId="LiveId" clId="{676DE9EA-B342-4934-B506-494D54C39D6C}" dt="2020-02-26T06:11:58.476" v="596" actId="2696"/>
        <pc:sldMkLst>
          <pc:docMk/>
          <pc:sldMk cId="1262182586" sldId="279"/>
        </pc:sldMkLst>
      </pc:sldChg>
      <pc:sldChg chg="add del">
        <pc:chgData name="지성 이" userId="a6857b7e30e2026b" providerId="LiveId" clId="{676DE9EA-B342-4934-B506-494D54C39D6C}" dt="2020-02-26T06:11:59.176" v="597" actId="2696"/>
        <pc:sldMkLst>
          <pc:docMk/>
          <pc:sldMk cId="2691162036" sldId="280"/>
        </pc:sldMkLst>
      </pc:sldChg>
      <pc:sldChg chg="add del">
        <pc:chgData name="지성 이" userId="a6857b7e30e2026b" providerId="LiveId" clId="{676DE9EA-B342-4934-B506-494D54C39D6C}" dt="2020-02-26T06:12:00.265" v="598" actId="2696"/>
        <pc:sldMkLst>
          <pc:docMk/>
          <pc:sldMk cId="2013936714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794AC-724B-4DFD-864D-C0CC4F5399C2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24921-16EB-40E7-9B67-29EA4B60C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742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928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34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800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112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447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138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574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838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733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311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384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18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640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425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540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37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472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331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7455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943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72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100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94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https://youtu.be/9vASBsbc5Zw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751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7774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421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595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270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002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78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494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921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7CE0-6CD0-49CE-9C43-3812B65EB661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3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180E-F90E-4D13-9147-6490FD8C8FF6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71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7ED8-D360-4C44-8426-53060E7319B7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45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5131-6B91-45C6-8F57-A8169A492545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97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873B-E18A-4E4A-9CD6-3AB751419DBF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8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00AC-1469-42D1-AF05-FB3B664AA1D2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8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3184-54BD-4323-978F-93F3ABD35ED5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2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7D13-E11C-4270-88D7-F5C1B9A4F383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6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0B9E-0FCA-4FEA-82B5-9E10D6D848F9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70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1FDB-1F44-4DA1-BCC2-020C79582695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9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BFD4-E687-4E2C-8A3F-E7E1E960F85C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7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3F595-82B9-401C-A9AA-2E3FA7D1A97F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59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ko-KR" altLang="en-US" sz="2000" kern="1200" dirty="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nyaround.com/%EC%B1%97%EB%B4%87-%EA%B8%B0%ED%9A%8D-%EB%8B%A8%EA%B3%84-%EC%B1%97%EB%B4%87%EC%9D%98-5%EA%B0%80%EC%A7%80-%EB%8C%80%ED%91%9C-%EC%9C%A0%ED%98%95-%EC%A2%85%EB%A5%98/" TargetMode="Externa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1C50F4-8074-4CEC-975B-BBEBB5A9C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373216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993A8231-E7D6-4E55-9F5D-209D12191B23}"/>
              </a:ext>
            </a:extLst>
          </p:cNvPr>
          <p:cNvSpPr txBox="1"/>
          <p:nvPr/>
        </p:nvSpPr>
        <p:spPr>
          <a:xfrm>
            <a:off x="2927648" y="5531644"/>
            <a:ext cx="899130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sz="40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직무부트캠프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</a:t>
            </a:r>
            <a:r>
              <a:rPr lang="ko-KR" altLang="en-US" sz="4000" ker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강의자료</a:t>
            </a:r>
            <a:r>
              <a:rPr lang="en-US" altLang="ko-KR" sz="4000" ker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(1</a:t>
            </a:r>
            <a:r>
              <a:rPr lang="ko-KR" altLang="en-US" sz="4000" b="1" ker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주차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)</a:t>
            </a:r>
            <a:endParaRPr lang="ko-KR" altLang="en-US" sz="4000" kern="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740" y="6492530"/>
            <a:ext cx="1537260" cy="36547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1D40CC1-7221-48BD-8498-CE8EF0E8609F}"/>
              </a:ext>
            </a:extLst>
          </p:cNvPr>
          <p:cNvSpPr/>
          <p:nvPr/>
        </p:nvSpPr>
        <p:spPr>
          <a:xfrm>
            <a:off x="3518011" y="6305625"/>
            <a:ext cx="5602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ko-KR" altLang="en-US" b="1" i="0">
                <a:solidFill>
                  <a:srgbClr val="282C3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인공지능을 활용한 챗봇 구축 기획부터 설계</a:t>
            </a:r>
            <a:r>
              <a:rPr lang="en-US" altLang="ko-KR" b="1" i="0">
                <a:solidFill>
                  <a:srgbClr val="282C3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i="0">
                <a:solidFill>
                  <a:srgbClr val="282C3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구현 </a:t>
            </a:r>
            <a:r>
              <a:rPr lang="en-US" altLang="ko-KR" b="1" i="0">
                <a:solidFill>
                  <a:srgbClr val="282C3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 to Z</a:t>
            </a:r>
            <a:endParaRPr lang="ko-KR" altLang="en-US" b="1" i="0" dirty="0">
              <a:solidFill>
                <a:srgbClr val="282C3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951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차 산업 혁명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B9D2E04-1383-4A54-B282-9E0F7FEB4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114061"/>
              </p:ext>
            </p:extLst>
          </p:nvPr>
        </p:nvGraphicFramePr>
        <p:xfrm>
          <a:off x="839416" y="1196752"/>
          <a:ext cx="10801200" cy="5266888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437422">
                  <a:extLst>
                    <a:ext uri="{9D8B030D-6E8A-4147-A177-3AD203B41FA5}">
                      <a16:colId xmlns:a16="http://schemas.microsoft.com/office/drawing/2014/main" val="229127289"/>
                    </a:ext>
                  </a:extLst>
                </a:gridCol>
                <a:gridCol w="4681889">
                  <a:extLst>
                    <a:ext uri="{9D8B030D-6E8A-4147-A177-3AD203B41FA5}">
                      <a16:colId xmlns:a16="http://schemas.microsoft.com/office/drawing/2014/main" val="2418357349"/>
                    </a:ext>
                  </a:extLst>
                </a:gridCol>
                <a:gridCol w="4681889">
                  <a:extLst>
                    <a:ext uri="{9D8B030D-6E8A-4147-A177-3AD203B41FA5}">
                      <a16:colId xmlns:a16="http://schemas.microsoft.com/office/drawing/2014/main" val="3791659016"/>
                    </a:ext>
                  </a:extLst>
                </a:gridCol>
              </a:tblGrid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</a:t>
                      </a:r>
                      <a:endParaRPr lang="en-US" altLang="ko-KR" sz="24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혁명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             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키워드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1699929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농경 사회와 농촌 사회에서 산업과 도시로 전환되었다</a:t>
                      </a:r>
                      <a:r>
                        <a:rPr lang="en-US" altLang="ko-KR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철강 산업은 증기 엔진의 개발과 함께 산업 혁명에서 핵심적인 역할을 수행했다</a:t>
                      </a:r>
                      <a:r>
                        <a:rPr lang="en-US" altLang="ko-KR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5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산업화</a:t>
                      </a:r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증기 엔진 개발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819257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기존 산업의 성장기였고 철강</a:t>
                      </a:r>
                      <a:r>
                        <a:rPr lang="en-US" altLang="ko-KR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석유 및 전기 분야와 같은 신규 산업의 확장과 대량 생산을 위해 전력을 사용했다</a:t>
                      </a:r>
                      <a:r>
                        <a:rPr lang="en-US" altLang="ko-KR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기간 동안 주요 기술 진보는 모터</a:t>
                      </a:r>
                      <a:r>
                        <a:rPr lang="en-US" altLang="ko-KR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전화</a:t>
                      </a:r>
                      <a:r>
                        <a:rPr lang="en-US" altLang="ko-KR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전구</a:t>
                      </a:r>
                      <a:r>
                        <a:rPr lang="en-US" altLang="ko-KR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축음기 및 내연 기관을 포함했다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철강</a:t>
                      </a:r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석유</a:t>
                      </a:r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전기</a:t>
                      </a:r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내연기관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6130955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디지털 혁명은 아날로그 전자 및 기계 장치에서 현재 이용 가능한 디지털 기술에 이르는 기술의 발전을 가리킨다</a:t>
                      </a:r>
                      <a:r>
                        <a:rPr lang="en-US" altLang="ko-KR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1970</a:t>
                      </a:r>
                      <a:r>
                        <a:rPr lang="ko-KR" altLang="en-US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년대에 시작된 이 시대는 계속되고 있다</a:t>
                      </a:r>
                      <a:r>
                        <a:rPr lang="en-US" altLang="ko-KR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ko-KR" altLang="en-US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</a:t>
                      </a:r>
                      <a:r>
                        <a:rPr lang="en-US" altLang="ko-KR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 산업 혁명의 발전에는 개인용 컴퓨터</a:t>
                      </a:r>
                      <a:r>
                        <a:rPr lang="en-US" altLang="ko-KR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인터넷 및 정보 통신 기술 </a:t>
                      </a:r>
                      <a:r>
                        <a:rPr lang="en-US" altLang="ko-KR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(ICT)</a:t>
                      </a:r>
                      <a:r>
                        <a:rPr lang="ko-KR" altLang="en-US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포함된다</a:t>
                      </a:r>
                      <a:r>
                        <a:rPr lang="en-US" altLang="ko-KR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5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디지털</a:t>
                      </a:r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인터넷</a:t>
                      </a:r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정보통신기술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5976027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rgbClr val="3D5AFE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2400" b="1">
                          <a:solidFill>
                            <a:srgbClr val="3D5AFE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1">
                          <a:solidFill>
                            <a:srgbClr val="3D5AFE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</a:t>
                      </a:r>
                      <a:r>
                        <a:rPr lang="en-US" altLang="ko-KR" sz="1500" b="1">
                          <a:solidFill>
                            <a:srgbClr val="3D5AFE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500" b="1">
                          <a:solidFill>
                            <a:srgbClr val="3D5AFE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 산업 혁명은 로봇 공학</a:t>
                      </a:r>
                      <a:r>
                        <a:rPr lang="en-US" altLang="ko-KR" sz="1500" b="1">
                          <a:solidFill>
                            <a:srgbClr val="3D5AFE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500" b="1">
                          <a:solidFill>
                            <a:srgbClr val="3D5AFE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인공 지능</a:t>
                      </a:r>
                      <a:r>
                        <a:rPr lang="en-US" altLang="ko-KR" sz="1500" b="1">
                          <a:solidFill>
                            <a:srgbClr val="3D5AFE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500" b="1">
                          <a:solidFill>
                            <a:srgbClr val="3D5AFE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나노 기술</a:t>
                      </a:r>
                      <a:r>
                        <a:rPr lang="en-US" altLang="ko-KR" sz="1500" b="1">
                          <a:solidFill>
                            <a:srgbClr val="3D5AFE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500" b="1">
                          <a:solidFill>
                            <a:srgbClr val="3D5AFE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양자 프로그래밍</a:t>
                      </a:r>
                      <a:r>
                        <a:rPr lang="en-US" altLang="ko-KR" sz="1500" b="1">
                          <a:solidFill>
                            <a:srgbClr val="3D5AFE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500" b="1">
                          <a:solidFill>
                            <a:srgbClr val="3D5AFE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생명 공학</a:t>
                      </a:r>
                      <a:r>
                        <a:rPr lang="en-US" altLang="ko-KR" sz="1500" b="1">
                          <a:solidFill>
                            <a:srgbClr val="3D5AFE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IoT, 3D </a:t>
                      </a:r>
                      <a:r>
                        <a:rPr lang="ko-KR" altLang="en-US" sz="1500" b="1">
                          <a:solidFill>
                            <a:srgbClr val="3D5AFE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인쇄 및 자율주행 차량을 비롯한 여러 분야에서 새로운 기술 혁신이 나타나고 있다</a:t>
                      </a:r>
                      <a:r>
                        <a:rPr lang="en-US" altLang="ko-KR" sz="1500" b="1">
                          <a:solidFill>
                            <a:srgbClr val="3D5AFE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500" b="1">
                        <a:solidFill>
                          <a:srgbClr val="3D5AFE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3D5AFE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로봇</a:t>
                      </a:r>
                      <a:r>
                        <a:rPr lang="en-US" altLang="ko-KR" sz="2400" b="1">
                          <a:solidFill>
                            <a:srgbClr val="3D5AFE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b="1">
                          <a:solidFill>
                            <a:srgbClr val="3D5AFE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인공지능</a:t>
                      </a:r>
                      <a:r>
                        <a:rPr lang="en-US" altLang="ko-KR" sz="2400" b="1">
                          <a:solidFill>
                            <a:srgbClr val="3D5AFE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b="1">
                          <a:solidFill>
                            <a:srgbClr val="3D5AFE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자율주행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6729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09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차 산업혁명과 취업전략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F7BE35-3457-4E11-91C1-781FDF72AE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0" r="3155" b="41600"/>
          <a:stretch/>
        </p:blipFill>
        <p:spPr>
          <a:xfrm>
            <a:off x="911424" y="1628800"/>
            <a:ext cx="5184576" cy="42991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137B58-10A8-476C-B6B5-FAA32FBBE015}"/>
              </a:ext>
            </a:extLst>
          </p:cNvPr>
          <p:cNvSpPr txBox="1"/>
          <p:nvPr/>
        </p:nvSpPr>
        <p:spPr>
          <a:xfrm>
            <a:off x="6600056" y="1628800"/>
            <a:ext cx="48245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단순 반복적인 업무는 로봇으로 대체 됩니다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컴퓨터가 판단할 수 없는 분야는 사람이 계속 업무를 하게 될 것입니다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solidFill>
                  <a:srgbClr val="3D5A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로봇으로 대체 되어 다른 직업을 구하느냐</a:t>
            </a:r>
            <a:r>
              <a:rPr lang="en-US" altLang="ko-KR" sz="2400" b="1">
                <a:solidFill>
                  <a:srgbClr val="3D5A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2400" b="1">
                <a:solidFill>
                  <a:srgbClr val="3D5A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아니면 로봇을 만드는 사람이 되느냐</a:t>
            </a:r>
            <a:r>
              <a:rPr lang="en-US" altLang="ko-KR" sz="2400" b="1">
                <a:solidFill>
                  <a:srgbClr val="3D5A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99255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RPA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4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AF14-2DA9-4940-B088-97264F024FDB}"/>
              </a:ext>
            </a:extLst>
          </p:cNvPr>
          <p:cNvSpPr txBox="1"/>
          <p:nvPr/>
        </p:nvSpPr>
        <p:spPr>
          <a:xfrm>
            <a:off x="407368" y="1340768"/>
            <a:ext cx="11305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373A3C"/>
                </a:solidFill>
                <a:effectLst/>
                <a:latin typeface="Open Sans" panose="020B0604020202020204" pitchFamily="34" charset="0"/>
              </a:rPr>
              <a:t>Robotic Process Automation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입력등의 단순 반복 업무 프로세스의 자동화에 주로 적용되고 있지만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향후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AI,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머신러닝등의 기술이 발전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, RPA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와 결합한다면 자료 분석 및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Solution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제시등의 영역까지도 가능할 수 있다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ko-KR" altLang="en-US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21DA3-9849-4AB1-86D9-F7FB1657C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656" y="3403255"/>
            <a:ext cx="6624736" cy="32709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3133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RPA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의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AF14-2DA9-4940-B088-97264F024FDB}"/>
              </a:ext>
            </a:extLst>
          </p:cNvPr>
          <p:cNvSpPr txBox="1"/>
          <p:nvPr/>
        </p:nvSpPr>
        <p:spPr>
          <a:xfrm>
            <a:off x="407368" y="1196752"/>
            <a:ext cx="11305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업무 자동화에 따른 시간이 절감됩니다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사람이 하는 것보다 로봇이 자동으로 진행하기 때문에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빠르고 정확하게 처리할 수 있습니다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코딩 없이 툴 사용하여 만들기 때문에 누구나 쉽게 사용이 가능하다는 점입니다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개인이 일상적으로 반복하는 일들을 자동화하기 때문에 시간이 절감되므로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직원 업무의 효율성이 향상됩니다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DFEC12-672F-47AB-945C-199BC3BB1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955" y="3612344"/>
            <a:ext cx="7025435" cy="3105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18436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RPA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의 업무 적용 사례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488DE4-FDBD-4D7A-BFC4-EA522A6332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554" r="359"/>
          <a:stretch/>
        </p:blipFill>
        <p:spPr>
          <a:xfrm>
            <a:off x="2627114" y="1252030"/>
            <a:ext cx="6937772" cy="533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56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-9108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챗봇이란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4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AF14-2DA9-4940-B088-97264F024FDB}"/>
              </a:ext>
            </a:extLst>
          </p:cNvPr>
          <p:cNvSpPr txBox="1"/>
          <p:nvPr/>
        </p:nvSpPr>
        <p:spPr>
          <a:xfrm>
            <a:off x="443372" y="1058287"/>
            <a:ext cx="113052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ü"/>
            </a:pPr>
            <a:r>
              <a:rPr lang="ko-KR" altLang="en-US" sz="2400" b="1" i="0">
                <a:solidFill>
                  <a:srgbClr val="1D85E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챗봇</a:t>
            </a:r>
            <a:r>
              <a:rPr lang="ko-KR" altLang="en-US" sz="24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이란 쉽게 말해 </a:t>
            </a:r>
            <a:r>
              <a:rPr lang="ko-KR" altLang="en-US" sz="2400" b="1" i="0">
                <a:solidFill>
                  <a:srgbClr val="1D85E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채팅하는 로봇</a:t>
            </a:r>
            <a:r>
              <a:rPr lang="ko-KR" altLang="en-US" sz="24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2400" b="0" i="0" spc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 </a:t>
            </a:r>
            <a:r>
              <a:rPr lang="ko-KR" altLang="en-US" sz="24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정해진 응답규칙에 따라</a:t>
            </a:r>
            <a:r>
              <a:rPr lang="ko-KR" altLang="en-US" sz="2400">
                <a:solidFill>
                  <a:srgbClr val="6363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사용자 질문에 응답할 수 있도록 만들어진 시스템입니다</a:t>
            </a:r>
            <a:r>
              <a:rPr lang="en-US" altLang="ko-KR" sz="2400" b="0" i="0" spc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 latinLnBrk="0">
              <a:buFont typeface="Wingdings" panose="05000000000000000000" pitchFamily="2" charset="2"/>
              <a:buChar char="ü"/>
            </a:pPr>
            <a:endParaRPr lang="ko-KR" altLang="en-US" sz="2400" b="0" i="0">
              <a:solidFill>
                <a:srgbClr val="63636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ü"/>
            </a:pPr>
            <a:r>
              <a:rPr lang="ko-KR" altLang="en-US" sz="24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전자게시판이나 통신망에서 여러 사용자가 다양한 주제를 가지고</a:t>
            </a:r>
            <a:r>
              <a:rPr lang="en-US" altLang="ko-KR" sz="2400">
                <a:solidFill>
                  <a:srgbClr val="6363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실시간 모니터링 화면을 통해 대화를 나누는 채팅과</a:t>
            </a:r>
            <a:r>
              <a:rPr lang="en-US" altLang="ko-KR" sz="2400" b="0" i="0" spc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 </a:t>
            </a:r>
            <a:r>
              <a:rPr lang="ko-KR" altLang="en-US" sz="24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자동으로 사람이 하던 일을</a:t>
            </a:r>
            <a:r>
              <a:rPr lang="ko-KR" altLang="en-US" sz="2400">
                <a:solidFill>
                  <a:srgbClr val="6363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수행하는 기계인 로봇에서 한 글자씩 따와 만든 용어입니다</a:t>
            </a:r>
            <a:r>
              <a:rPr lang="en-US" altLang="ko-KR" sz="2400" b="0" i="0" spc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 latinLnBrk="0">
              <a:buFont typeface="Wingdings" panose="05000000000000000000" pitchFamily="2" charset="2"/>
              <a:buChar char="ü"/>
            </a:pPr>
            <a:endParaRPr lang="ko-KR" altLang="en-US" sz="2400" b="0" i="0">
              <a:solidFill>
                <a:srgbClr val="63636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ü"/>
            </a:pPr>
            <a:r>
              <a:rPr lang="ko-KR" altLang="en-US" sz="24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인공지능을 기반으로 사람과 </a:t>
            </a:r>
            <a:r>
              <a:rPr lang="ko-KR" altLang="en-US" sz="2400" b="1" i="0">
                <a:solidFill>
                  <a:srgbClr val="1D85E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자동으로 대화를 나누는 소프트웨어</a:t>
            </a:r>
            <a:r>
              <a:rPr lang="ko-KR" altLang="en-US" sz="24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라고 보면 됩니다</a:t>
            </a:r>
            <a:endParaRPr lang="ko-KR" altLang="en-US" sz="2400" b="0" i="0" spc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A22721-918D-4C90-B4BD-BE6161BF3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4190752"/>
            <a:ext cx="7448550" cy="2390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13579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11784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챗봇의 필요성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AF14-2DA9-4940-B088-97264F024FDB}"/>
              </a:ext>
            </a:extLst>
          </p:cNvPr>
          <p:cNvSpPr txBox="1"/>
          <p:nvPr/>
        </p:nvSpPr>
        <p:spPr>
          <a:xfrm>
            <a:off x="407368" y="1902707"/>
            <a:ext cx="113052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접근성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인터넷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모바일 환경에서 언제든지 접근이 가능</a:t>
            </a: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효율성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어떠한 상황에서도 쉽게 사용이 가능</a:t>
            </a: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가용성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24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시간 응대가 가능</a:t>
            </a: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확장성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1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개의 챗봇으로 수십만명 동시 처리가 가능</a:t>
            </a: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비용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인건비 절약등을 통한 비용 절감</a:t>
            </a: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C0F520-F1B2-4D51-B76E-CA2E1231F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224" y="2814575"/>
            <a:ext cx="3888432" cy="202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54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11784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챗봇은 어떤 문제를 해결 할 수 있을까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4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AF14-2DA9-4940-B088-97264F024FDB}"/>
              </a:ext>
            </a:extLst>
          </p:cNvPr>
          <p:cNvSpPr txBox="1"/>
          <p:nvPr/>
        </p:nvSpPr>
        <p:spPr>
          <a:xfrm>
            <a:off x="407368" y="1340768"/>
            <a:ext cx="113052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질문과 대답으로 해결 가능한가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복잡하거나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문제의 범위가 넓은 업무는 불가능</a:t>
            </a: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정보를 </a:t>
            </a:r>
            <a:r>
              <a:rPr lang="ko-KR" altLang="en-US" sz="24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반복적으로 검색하거나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분석해야 하는가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사용자들이 반복적으로 접근하는 단순한 문제인가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?</a:t>
            </a:r>
          </a:p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  ex)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업무 검색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장소 검색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전화번호 검색 등</a:t>
            </a: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가 가능한가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추가적인 인력의 투입 없이 자동화가 가능한가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?</a:t>
            </a:r>
            <a:endParaRPr lang="ko-KR" altLang="en-US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759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11784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챗봇 구축 사례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5B0CA65-8106-48F5-B2FE-CF004B3E274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0" t="19967" r="13201" b="13235"/>
          <a:stretch/>
        </p:blipFill>
        <p:spPr>
          <a:xfrm>
            <a:off x="551384" y="1346712"/>
            <a:ext cx="3672408" cy="4581017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13020FE-1408-4871-A5D2-860D6A625BD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9" r="12201"/>
          <a:stretch/>
        </p:blipFill>
        <p:spPr>
          <a:xfrm>
            <a:off x="4295802" y="1346712"/>
            <a:ext cx="3672408" cy="4568119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FE576CB-7613-4396-A5BC-70865F199A4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" t="16035" r="13601" b="3917"/>
          <a:stretch/>
        </p:blipFill>
        <p:spPr>
          <a:xfrm>
            <a:off x="8040220" y="1346713"/>
            <a:ext cx="3600396" cy="45747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7E1815-FC25-4B63-B616-2F2997BE3817}"/>
              </a:ext>
            </a:extLst>
          </p:cNvPr>
          <p:cNvSpPr/>
          <p:nvPr/>
        </p:nvSpPr>
        <p:spPr>
          <a:xfrm>
            <a:off x="5375920" y="1844824"/>
            <a:ext cx="432048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E73BD6-B689-4FBF-A3B4-74AC855AFAE8}"/>
              </a:ext>
            </a:extLst>
          </p:cNvPr>
          <p:cNvSpPr/>
          <p:nvPr/>
        </p:nvSpPr>
        <p:spPr>
          <a:xfrm>
            <a:off x="4792143" y="2060848"/>
            <a:ext cx="432048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563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11784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챗봇 구축 사례 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– KB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리브똑똑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D24CD0-5A16-48F3-A6D5-C3D107A15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553" y="1220032"/>
            <a:ext cx="5906894" cy="508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9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4D6762EF-A8E8-46E1-B437-9E05FC96C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049422"/>
              </p:ext>
            </p:extLst>
          </p:nvPr>
        </p:nvGraphicFramePr>
        <p:xfrm>
          <a:off x="839416" y="1196752"/>
          <a:ext cx="10801201" cy="5040558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068251">
                  <a:extLst>
                    <a:ext uri="{9D8B030D-6E8A-4147-A177-3AD203B41FA5}">
                      <a16:colId xmlns:a16="http://schemas.microsoft.com/office/drawing/2014/main" val="229127289"/>
                    </a:ext>
                  </a:extLst>
                </a:gridCol>
                <a:gridCol w="7572709">
                  <a:extLst>
                    <a:ext uri="{9D8B030D-6E8A-4147-A177-3AD203B41FA5}">
                      <a16:colId xmlns:a16="http://schemas.microsoft.com/office/drawing/2014/main" val="2418357349"/>
                    </a:ext>
                  </a:extLst>
                </a:gridCol>
                <a:gridCol w="2160241">
                  <a:extLst>
                    <a:ext uri="{9D8B030D-6E8A-4147-A177-3AD203B41FA5}">
                      <a16:colId xmlns:a16="http://schemas.microsoft.com/office/drawing/2014/main" val="121428053"/>
                    </a:ext>
                  </a:extLst>
                </a:gridCol>
              </a:tblGrid>
              <a:tr h="8400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 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             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소요시간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1699929"/>
                  </a:ext>
                </a:extLst>
              </a:tr>
              <a:tr h="840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24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멘토소개 및 멘티소개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819257"/>
                  </a:ext>
                </a:extLst>
              </a:tr>
              <a:tr h="840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24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캠프 및 과정 소개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6130955"/>
                  </a:ext>
                </a:extLst>
              </a:tr>
              <a:tr h="840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24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RPA, 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챗봇 이란 무언인가</a:t>
                      </a:r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IT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기획자의 역할이란</a:t>
                      </a:r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24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60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5976027"/>
                  </a:ext>
                </a:extLst>
              </a:tr>
              <a:tr h="840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24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 과제 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6729692"/>
                  </a:ext>
                </a:extLst>
              </a:tr>
              <a:tr h="840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24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취업 관련</a:t>
                      </a:r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TIP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및 </a:t>
                      </a:r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Q&amp;A</a:t>
                      </a:r>
                      <a:endParaRPr lang="ko-KR" altLang="en-US" sz="24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786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264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11784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챗봇 구축 사례 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우리 위비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842327-45C7-4AE2-A61E-5F40D513A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664" y="1126451"/>
            <a:ext cx="6192688" cy="533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30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11784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챗봇 구축 사례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신한 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DE363F-2328-4467-A4D8-56CA7AA20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787" y="1268760"/>
            <a:ext cx="56864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46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11784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기획 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vs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계획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AF14-2DA9-4940-B088-97264F024FDB}"/>
              </a:ext>
            </a:extLst>
          </p:cNvPr>
          <p:cNvSpPr txBox="1"/>
          <p:nvPr/>
        </p:nvSpPr>
        <p:spPr>
          <a:xfrm>
            <a:off x="407368" y="1196752"/>
            <a:ext cx="11305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왜 해야하는가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기획</a:t>
            </a:r>
          </a:p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어떤 효과가 있는가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기획</a:t>
            </a:r>
          </a:p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무엇을 해야하는가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계획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계획은 기획을 실현하는 구체적인 방안을 나타냄</a:t>
            </a:r>
          </a:p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어떻게 해야하는가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계획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F1AD8E-9450-4440-8ED3-1885253F5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725" y="2852936"/>
            <a:ext cx="6686550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16981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11784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 기획자 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vs IT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개발자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AF14-2DA9-4940-B088-97264F024FDB}"/>
              </a:ext>
            </a:extLst>
          </p:cNvPr>
          <p:cNvSpPr txBox="1"/>
          <p:nvPr/>
        </p:nvSpPr>
        <p:spPr>
          <a:xfrm>
            <a:off x="407368" y="1340768"/>
            <a:ext cx="11305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왜 챗봇을 도입해야하는가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도입효과는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기획자</a:t>
            </a: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어떻게 챗봇을 구축해야하는가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개발 방법은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개발자</a:t>
            </a:r>
            <a:endParaRPr lang="ko-KR" altLang="en-US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F1AD8E-9450-4440-8ED3-1885253F5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725" y="2575070"/>
            <a:ext cx="6686550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97848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11784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 기획자가 하는 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AF14-2DA9-4940-B088-97264F024FDB}"/>
              </a:ext>
            </a:extLst>
          </p:cNvPr>
          <p:cNvSpPr txBox="1"/>
          <p:nvPr/>
        </p:nvSpPr>
        <p:spPr>
          <a:xfrm>
            <a:off x="407368" y="1340768"/>
            <a:ext cx="113052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타당성 검토</a:t>
            </a:r>
          </a:p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ko-KR" altLang="en-US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 가능 기술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현 상황에 맞는 </a:t>
            </a:r>
            <a:r>
              <a:rPr lang="ko-KR" altLang="en-US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적용기술 검토</a:t>
            </a:r>
            <a:endParaRPr lang="en-US" altLang="ko-KR" sz="24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예산 확보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편성</a:t>
            </a:r>
          </a:p>
          <a:p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구현 방안 제시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청사진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–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정의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특징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구축효과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front end / back end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</a:t>
            </a:r>
            <a:r>
              <a:rPr lang="ko-KR" altLang="en-US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출시</a:t>
            </a:r>
            <a:endParaRPr lang="en-US" altLang="ko-KR" sz="24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</a:t>
            </a:r>
            <a:r>
              <a:rPr lang="ko-KR" altLang="en-US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</a:t>
            </a:r>
          </a:p>
        </p:txBody>
      </p:sp>
    </p:spTree>
    <p:extLst>
      <p:ext uri="{BB962C8B-B14F-4D97-AF65-F5344CB8AC3E}">
        <p14:creationId xmlns:p14="http://schemas.microsoft.com/office/powerpoint/2010/main" val="3747960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4. 1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주차 과제 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AF14-2DA9-4940-B088-97264F024FDB}"/>
              </a:ext>
            </a:extLst>
          </p:cNvPr>
          <p:cNvSpPr txBox="1"/>
          <p:nvPr/>
        </p:nvSpPr>
        <p:spPr>
          <a:xfrm>
            <a:off x="407368" y="1340768"/>
            <a:ext cx="113052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sz="2400" b="1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400" b="1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2400" b="1" i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챗봇</a:t>
            </a:r>
            <a:r>
              <a:rPr lang="ko-KR" altLang="en-US" sz="2400" b="1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서비스에 대한 사전 조사</a:t>
            </a:r>
            <a:endParaRPr lang="ko-KR" altLang="en-US" sz="2400" b="0" i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/>
            <a:endParaRPr lang="ko-KR" altLang="en-US" sz="2400" b="0" i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/>
            <a:r>
              <a:rPr lang="en-US" altLang="ko-KR" sz="24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en-US" altLang="ko-KR" sz="2400" b="1" i="0" u="sng" dirty="0">
                <a:solidFill>
                  <a:srgbClr val="252525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2400" b="1" i="0" u="sng" dirty="0">
                <a:solidFill>
                  <a:srgbClr val="252525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기획에 있어 관련 시장 및 기술에 대한 조사를 토대로 서비스를 기획하고</a:t>
            </a:r>
            <a:r>
              <a:rPr lang="en-US" altLang="ko-KR" sz="2400" b="1" i="0" u="sng" dirty="0">
                <a:solidFill>
                  <a:srgbClr val="252525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0" u="sng" dirty="0">
                <a:solidFill>
                  <a:srgbClr val="252525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관련 기술을 선정하는 방법은 가장 기본적인 단계입니다</a:t>
            </a:r>
            <a:r>
              <a:rPr lang="en-US" altLang="ko-KR" sz="2400" b="1" i="0" u="sng" dirty="0">
                <a:solidFill>
                  <a:srgbClr val="252525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IT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기획자로서 현재 서비스 중인 사례들을 살펴보고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0" i="0" u="sng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새로운 서비스 도입의 타당성을 위한 사전 조사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진행해 봅니다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 fontAlgn="base"/>
            <a:endParaRPr lang="en-US" altLang="ko-KR" sz="2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/>
            <a:r>
              <a:rPr lang="en-US" altLang="ko-KR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제출형식</a:t>
            </a:r>
            <a:r>
              <a:rPr lang="en-US" altLang="ko-KR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자유형식</a:t>
            </a:r>
            <a:r>
              <a:rPr lang="en-US" altLang="ko-KR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ppt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word</a:t>
            </a:r>
            <a:r>
              <a:rPr lang="en-US" altLang="ko-KR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</a:t>
            </a:r>
            <a:r>
              <a:rPr lang="ko-KR" altLang="en-US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내외</a:t>
            </a:r>
            <a:r>
              <a:rPr lang="en-US" altLang="ko-KR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24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2400" b="0" i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 algn="l" fontAlgn="base">
              <a:buAutoNum type="arabicParenR"/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콘도 신청 및 예약 서비스 과제를 진행할 것임을 고려하여 상용화된 </a:t>
            </a:r>
            <a:r>
              <a:rPr lang="ko-KR" altLang="en-US" sz="2400" b="0" i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챗봇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서비스 사례 조사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분야는 신청 및 예약 서비스로 한정하지 않음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l" fontAlgn="base"/>
            <a:r>
              <a:rPr lang="en-US" altLang="ko-KR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endParaRPr lang="en-US" altLang="ko-KR" sz="2400" b="0" i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/>
            <a:r>
              <a:rPr lang="en-US" altLang="ko-KR" sz="24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2) 1</a:t>
            </a:r>
            <a:r>
              <a:rPr lang="ko-KR" altLang="en-US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조사된 결과로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해당 </a:t>
            </a:r>
            <a:r>
              <a:rPr lang="ko-KR" altLang="en-US" sz="2400" b="0" i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챗봇에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대해 각각의 장점 및 단점 비교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0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  <a:endParaRPr lang="en-US" altLang="ko-KR" sz="24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rgbClr val="3D5A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TIP</a:t>
            </a:r>
            <a:r>
              <a:rPr lang="ko-KR" altLang="en-US" sz="2400" b="1" dirty="0">
                <a:solidFill>
                  <a:srgbClr val="3D5A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solidFill>
                  <a:srgbClr val="3D5A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400" b="1" dirty="0">
                <a:solidFill>
                  <a:srgbClr val="3D5A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구글에서 </a:t>
            </a:r>
            <a:r>
              <a:rPr lang="en-US" altLang="ko-KR" sz="2400" b="1" dirty="0">
                <a:solidFill>
                  <a:srgbClr val="3D5A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dirty="0" err="1">
                <a:solidFill>
                  <a:srgbClr val="3D5A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챗봇</a:t>
            </a:r>
            <a:r>
              <a:rPr lang="ko-KR" altLang="en-US" sz="2400" b="1" dirty="0">
                <a:solidFill>
                  <a:srgbClr val="3D5A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종류</a:t>
            </a:r>
            <a:r>
              <a:rPr lang="en-US" altLang="ko-KR" sz="2400" b="1" dirty="0">
                <a:solidFill>
                  <a:srgbClr val="3D5A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2400" b="1" dirty="0">
                <a:solidFill>
                  <a:srgbClr val="3D5A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 하면 좋은 자료들이 나옵니다</a:t>
            </a:r>
            <a:r>
              <a:rPr lang="en-US" altLang="ko-KR" sz="2400" b="1" dirty="0">
                <a:solidFill>
                  <a:srgbClr val="3D5A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r>
              <a:rPr lang="ko-KR" altLang="en-US" sz="2400" dirty="0" err="1">
                <a:hlinkClick r:id="rId5"/>
              </a:rPr>
              <a:t>챗봇</a:t>
            </a:r>
            <a:r>
              <a:rPr lang="ko-KR" altLang="en-US" sz="2400" dirty="0">
                <a:hlinkClick r:id="rId5"/>
              </a:rPr>
              <a:t> 기획 단계</a:t>
            </a:r>
            <a:r>
              <a:rPr lang="en-US" altLang="ko-KR" sz="2400" dirty="0">
                <a:hlinkClick r:id="rId5"/>
              </a:rPr>
              <a:t>: </a:t>
            </a:r>
            <a:r>
              <a:rPr lang="ko-KR" altLang="en-US" sz="2400" dirty="0" err="1">
                <a:hlinkClick r:id="rId5"/>
              </a:rPr>
              <a:t>챗봇의</a:t>
            </a:r>
            <a:r>
              <a:rPr lang="ko-KR" altLang="en-US" sz="2400" dirty="0">
                <a:hlinkClick r:id="rId5"/>
              </a:rPr>
              <a:t> </a:t>
            </a:r>
            <a:r>
              <a:rPr lang="en-US" altLang="ko-KR" sz="2400" dirty="0">
                <a:hlinkClick r:id="rId5"/>
              </a:rPr>
              <a:t>5</a:t>
            </a:r>
            <a:r>
              <a:rPr lang="ko-KR" altLang="en-US" sz="2400" dirty="0">
                <a:hlinkClick r:id="rId5"/>
              </a:rPr>
              <a:t>가지 대표 유형</a:t>
            </a:r>
            <a:r>
              <a:rPr lang="en-US" altLang="ko-KR" sz="2400" dirty="0">
                <a:hlinkClick r:id="rId5"/>
              </a:rPr>
              <a:t>/</a:t>
            </a:r>
            <a:r>
              <a:rPr lang="ko-KR" altLang="en-US" sz="2400" dirty="0">
                <a:hlinkClick r:id="rId5"/>
              </a:rPr>
              <a:t>종류 </a:t>
            </a:r>
            <a:r>
              <a:rPr lang="en-US" altLang="ko-KR" sz="2400" dirty="0">
                <a:hlinkClick r:id="rId5"/>
              </a:rPr>
              <a:t>- </a:t>
            </a:r>
            <a:r>
              <a:rPr lang="en-US" altLang="ko-KR" sz="2400" dirty="0" err="1">
                <a:hlinkClick r:id="rId5"/>
              </a:rPr>
              <a:t>TonyAround</a:t>
            </a:r>
            <a:r>
              <a:rPr lang="en-US" altLang="ko-KR" sz="2400" dirty="0">
                <a:hlinkClick r:id="rId5"/>
              </a:rPr>
              <a:t> 5 Types of Chatbot</a:t>
            </a:r>
            <a:endParaRPr lang="en-US" altLang="ko-KR" sz="2400" b="1" i="0" dirty="0">
              <a:solidFill>
                <a:srgbClr val="3D5AF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193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취업 관련 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TIP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4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AF14-2DA9-4940-B088-97264F024FDB}"/>
              </a:ext>
            </a:extLst>
          </p:cNvPr>
          <p:cNvSpPr txBox="1"/>
          <p:nvPr/>
        </p:nvSpPr>
        <p:spPr>
          <a:xfrm>
            <a:off x="407368" y="1136743"/>
            <a:ext cx="113052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취업 분야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(PM, PMO)</a:t>
            </a: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개발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운영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ios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react, angular, .</a:t>
            </a:r>
            <a:r>
              <a:rPr lang="en-US" altLang="ko-KR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js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, python)</a:t>
            </a:r>
          </a:p>
          <a:p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관리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(AWS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 </a:t>
            </a:r>
            <a:r>
              <a:rPr lang="ko-KR" altLang="en-US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보안</a:t>
            </a:r>
            <a:endParaRPr lang="en-US" altLang="ko-KR" sz="24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아키텍쳐</a:t>
            </a:r>
            <a:endParaRPr lang="en-US" altLang="ko-KR" sz="24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-UX / UI,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데이터분석가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사이언티스트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데이터엔지니어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모델러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539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취업 관련 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TIP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4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AF14-2DA9-4940-B088-97264F024FDB}"/>
              </a:ext>
            </a:extLst>
          </p:cNvPr>
          <p:cNvSpPr txBox="1"/>
          <p:nvPr/>
        </p:nvSpPr>
        <p:spPr>
          <a:xfrm>
            <a:off x="407368" y="1340768"/>
            <a:ext cx="113052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IT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회사 종류</a:t>
            </a: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24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 </a:t>
            </a:r>
            <a:r>
              <a:rPr lang="ko-KR" altLang="en-US" sz="24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회사 </a:t>
            </a:r>
            <a:r>
              <a:rPr lang="en-US" altLang="ko-KR" sz="24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SK c&amp;c, LG CNS, </a:t>
            </a:r>
            <a:r>
              <a:rPr lang="ko-KR" altLang="en-US" sz="24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삼성 </a:t>
            </a:r>
            <a:r>
              <a:rPr lang="en-US" altLang="ko-KR" sz="24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SDS</a:t>
            </a:r>
            <a:endParaRPr lang="ko-KR" altLang="en-US" sz="240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-IT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계열사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한화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S&amp;C,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현대오토에버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효성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TNS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금융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IT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회사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우리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FIS,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신한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DS, </a:t>
            </a:r>
            <a:r>
              <a:rPr lang="en-US" altLang="ko-KR" sz="240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KB</a:t>
            </a:r>
            <a:r>
              <a:rPr lang="ko-KR" altLang="en-US" sz="240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데이타시스템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농협정보통신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</a:p>
          <a:p>
            <a:r>
              <a:rPr lang="en-US" altLang="ko-KR" sz="240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-IT </a:t>
            </a:r>
            <a:r>
              <a:rPr lang="ko-KR" altLang="en-US" sz="240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부서 </a:t>
            </a:r>
            <a:r>
              <a:rPr lang="en-US" altLang="ko-KR" sz="240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국민은행 </a:t>
            </a:r>
            <a:r>
              <a:rPr lang="en-US" altLang="ko-KR" sz="240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IT, LG</a:t>
            </a:r>
            <a:r>
              <a:rPr lang="ko-KR" altLang="en-US" sz="240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에너지솔루션 </a:t>
            </a:r>
            <a:r>
              <a:rPr lang="en-US" altLang="ko-KR" sz="240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240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부서 등</a:t>
            </a:r>
          </a:p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-IT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솔루션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안랩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, SAP, SAS,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워크데이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티맥스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마이다스 등</a:t>
            </a:r>
          </a:p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스타트업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직방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다방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등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??</a:t>
            </a: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핀테크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토스</a:t>
            </a:r>
            <a:r>
              <a:rPr lang="en-US" altLang="ko-KR" sz="24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뱅크 샐러드 등</a:t>
            </a:r>
            <a:endParaRPr lang="en-US" altLang="ko-KR" sz="240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게임회사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: NC, nexon,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크래프톤 등</a:t>
            </a: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-VR :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제페토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로블록스</a:t>
            </a:r>
          </a:p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눈여겨 보아야 할 회사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쿠팡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x,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카카오 계열사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제페토 등</a:t>
            </a:r>
          </a:p>
        </p:txBody>
      </p:sp>
    </p:spTree>
    <p:extLst>
      <p:ext uri="{BB962C8B-B14F-4D97-AF65-F5344CB8AC3E}">
        <p14:creationId xmlns:p14="http://schemas.microsoft.com/office/powerpoint/2010/main" val="3500188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취업 관련 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TIP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4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AF14-2DA9-4940-B088-97264F024FDB}"/>
              </a:ext>
            </a:extLst>
          </p:cNvPr>
          <p:cNvSpPr txBox="1"/>
          <p:nvPr/>
        </p:nvSpPr>
        <p:spPr>
          <a:xfrm>
            <a:off x="407368" y="1340768"/>
            <a:ext cx="113052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회사 선택의 중요성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자신의 성향</a:t>
            </a:r>
            <a:r>
              <a:rPr lang="en-US" altLang="ko-KR" sz="2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취향</a:t>
            </a:r>
            <a:r>
              <a:rPr lang="en-US" altLang="ko-KR" sz="2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만족도</a:t>
            </a:r>
            <a:endParaRPr lang="en-US" altLang="ko-KR" sz="24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잡플래닛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기준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3.0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이하의 회사는 다시 한번 생각해 보세요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중소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중견기업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스타트업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다양한 경험 쌓기가 가능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대기업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좋은 복지 보상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인력풀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등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분업화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년 미만의 경력으로 이직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부정적으로 생각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(-)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첫 단추를 잘 끼어야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…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젊었을 때는 고생했던 것들이 큰 자산이 됩니다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자기 계발은 꾸준히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해야합니다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. (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기술직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자격증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검증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x)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50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살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이후의 생활에 대해서도 고민해 봅니다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4419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취업 관련 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TIP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4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AF14-2DA9-4940-B088-97264F024FDB}"/>
              </a:ext>
            </a:extLst>
          </p:cNvPr>
          <p:cNvSpPr txBox="1"/>
          <p:nvPr/>
        </p:nvSpPr>
        <p:spPr>
          <a:xfrm>
            <a:off x="407368" y="1340768"/>
            <a:ext cx="113052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이력서 및 면접에서 중요한 점</a:t>
            </a: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리더십 역량 보다는 팔로워십에 초점을 맞추세요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팀웍으로 무언가를 성취한 사례를 스토리로 만드세요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성취한 결과가 어떤 효과가 있었는지 설명하세요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수치로 설명하면 더 좋음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단점을 장점으로 승화 시키세요</a:t>
            </a: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     ex)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성격이 급하지만 얼리어답터 입니다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     ex)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성격이 느긋하다고 하지만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 반대로 추진력이 있다고 합니다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인턴 경험을 살려서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문서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로 제출하세요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실무경험을 어필하세요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4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내가 한 업무</a:t>
            </a:r>
            <a:r>
              <a:rPr lang="en-US" altLang="ko-KR" sz="24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배웠고</a:t>
            </a:r>
            <a:r>
              <a:rPr lang="en-US" altLang="ko-KR" sz="24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배운것을 </a:t>
            </a:r>
            <a:r>
              <a:rPr lang="ko-KR" altLang="en-US" sz="2400" u="sng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회사에서 이렇게 활용하면 이런 효과 </a:t>
            </a:r>
            <a:r>
              <a:rPr lang="ko-KR" altLang="en-US" sz="24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있을것</a:t>
            </a:r>
            <a:r>
              <a:rPr lang="en-US" altLang="ko-KR" sz="24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ko-KR" altLang="en-US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447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11017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멘토소개 및 멘티소개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AF14-2DA9-4940-B088-97264F024FDB}"/>
              </a:ext>
            </a:extLst>
          </p:cNvPr>
          <p:cNvSpPr txBox="1"/>
          <p:nvPr/>
        </p:nvSpPr>
        <p:spPr>
          <a:xfrm>
            <a:off x="888480" y="1364926"/>
            <a:ext cx="113052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첫 직장은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ㅇㅇㅇ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저축은행에서 회사생활을 시작하였습니다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년차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차장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후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ㅇㅇㅇㅇ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라는 대형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유통사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다른 저축은행으로 이직하였습니다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ERP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개발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운영 관리를 주 업무로 하였습니다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 사용 언어는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Oracle DBMS, JAVA, </a:t>
            </a:r>
            <a:r>
              <a:rPr lang="en-US" altLang="ko-KR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python, R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다루었습니다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현재는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ㅇㅇ금융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계열사에서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Digital Transformation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 기획업무를 하고 있습니다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아내와 아들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명이 있습니다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취미는 최근 골프를 하고 있고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블로그에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 지식 정리하는 것을 좋아합니다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7403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취업 관련 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TIP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4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AF14-2DA9-4940-B088-97264F024FDB}"/>
              </a:ext>
            </a:extLst>
          </p:cNvPr>
          <p:cNvSpPr txBox="1"/>
          <p:nvPr/>
        </p:nvSpPr>
        <p:spPr>
          <a:xfrm>
            <a:off x="407368" y="1340768"/>
            <a:ext cx="1130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IT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기획자란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9D8490-6699-4D93-90CD-694C8BDD6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24" y="1862787"/>
            <a:ext cx="10297144" cy="4446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74513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취업 관련 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TIP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4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AF14-2DA9-4940-B088-97264F024FDB}"/>
              </a:ext>
            </a:extLst>
          </p:cNvPr>
          <p:cNvSpPr txBox="1"/>
          <p:nvPr/>
        </p:nvSpPr>
        <p:spPr>
          <a:xfrm>
            <a:off x="407368" y="1340768"/>
            <a:ext cx="1130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현재 뜨고 있는 기술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지고 있는 기술</a:t>
            </a:r>
          </a:p>
        </p:txBody>
      </p:sp>
      <p:pic>
        <p:nvPicPr>
          <p:cNvPr id="1026" name="Picture 2" descr="AI 시대 사라질 직업 탄생할 직업 - 매일경제">
            <a:extLst>
              <a:ext uri="{FF2B5EF4-FFF2-40B4-BE49-F238E27FC236}">
                <a16:creationId xmlns:a16="http://schemas.microsoft.com/office/drawing/2014/main" id="{7646F1F5-4CEB-4687-A588-1BD132D0D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030" y="1802434"/>
            <a:ext cx="3583986" cy="486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EB5EDB-982C-4DAF-AE45-FAD75C504AAA}"/>
              </a:ext>
            </a:extLst>
          </p:cNvPr>
          <p:cNvSpPr txBox="1"/>
          <p:nvPr/>
        </p:nvSpPr>
        <p:spPr>
          <a:xfrm>
            <a:off x="6528048" y="6121010"/>
            <a:ext cx="5040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https://youtu.be/9vASBsbc5Zw</a:t>
            </a:r>
          </a:p>
        </p:txBody>
      </p:sp>
    </p:spTree>
    <p:extLst>
      <p:ext uri="{BB962C8B-B14F-4D97-AF65-F5344CB8AC3E}">
        <p14:creationId xmlns:p14="http://schemas.microsoft.com/office/powerpoint/2010/main" val="4194487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취업 관련 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TIP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4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AF14-2DA9-4940-B088-97264F024FDB}"/>
              </a:ext>
            </a:extLst>
          </p:cNvPr>
          <p:cNvSpPr txBox="1"/>
          <p:nvPr/>
        </p:nvSpPr>
        <p:spPr>
          <a:xfrm>
            <a:off x="407368" y="1340768"/>
            <a:ext cx="113052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멘토의 경험 및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회사생활이란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회사 생활의 의미를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찾으시길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바랍니다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나의 꿈을 이루어 주는 곳은 아닙니다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때로는 내가 하기 싫은 일을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해야하는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경우도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..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신입사원 시절에는 많은 경험을 해보시기 바랍니다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스폰지 같은 사람이 되시기 바랍니다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너무 한 방향으로만 방향을 정하지 마시기 바랍니다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부서 이동과 같은 제도도 있으니 활용하시기 바랍니다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나는 어떤 성향의 사람인가 생각해 보시기 바랍니다</a:t>
            </a:r>
            <a:r>
              <a:rPr lang="en-US" altLang="ko-KR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경쟁형</a:t>
            </a:r>
            <a:r>
              <a:rPr lang="en-US" altLang="ko-KR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vs </a:t>
            </a:r>
            <a:r>
              <a:rPr lang="ko-KR" altLang="en-US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안정형</a:t>
            </a:r>
            <a:r>
              <a:rPr lang="en-US" altLang="ko-KR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내가 추구하는 가치가 무엇인지 생각해 보시기 바랍니다</a:t>
            </a:r>
            <a:r>
              <a:rPr lang="en-US" altLang="ko-KR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Notion , </a:t>
            </a:r>
            <a:r>
              <a:rPr lang="en-US" altLang="ko-KR" sz="2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Tistory</a:t>
            </a:r>
            <a:r>
              <a:rPr lang="en-US" altLang="ko-KR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블로그 </a:t>
            </a:r>
            <a:r>
              <a:rPr lang="en-US" altLang="ko-KR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포트폴리오</a:t>
            </a:r>
            <a:endParaRPr lang="en-US" altLang="ko-KR" sz="24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lab , Git hub </a:t>
            </a:r>
            <a:r>
              <a:rPr lang="en-US" altLang="ko-KR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코드관리</a:t>
            </a:r>
            <a:endParaRPr lang="ko-KR" altLang="en-US" sz="24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140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1C50F4-8074-4CEC-975B-BBEBB5A9C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373216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993A8231-E7D6-4E55-9F5D-209D12191B23}"/>
              </a:ext>
            </a:extLst>
          </p:cNvPr>
          <p:cNvSpPr txBox="1"/>
          <p:nvPr/>
        </p:nvSpPr>
        <p:spPr>
          <a:xfrm>
            <a:off x="1690077" y="5549950"/>
            <a:ext cx="8991303" cy="13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en-US" altLang="ko-KR" sz="4000" ker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1</a:t>
            </a:r>
            <a:r>
              <a:rPr lang="ko-KR" altLang="en-US" sz="4000" ker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주차 캠프가 종료되었습니다</a:t>
            </a:r>
            <a:r>
              <a:rPr lang="en-US" altLang="ko-KR" sz="4000" ker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sz="4000" ker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감사합니다</a:t>
            </a:r>
            <a:r>
              <a:rPr lang="en-US" altLang="ko-KR" sz="4000" ker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!</a:t>
            </a:r>
            <a:endParaRPr lang="ko-KR" altLang="en-US" sz="4000" kern="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740" y="6492530"/>
            <a:ext cx="1537260" cy="36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0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11017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멘토소개 및 멘티소개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AF14-2DA9-4940-B088-97264F024FDB}"/>
              </a:ext>
            </a:extLst>
          </p:cNvPr>
          <p:cNvSpPr txBox="1"/>
          <p:nvPr/>
        </p:nvSpPr>
        <p:spPr>
          <a:xfrm>
            <a:off x="888480" y="1364926"/>
            <a:ext cx="113052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멘티소개 항목은 아래와 같습니다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직장인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or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취업준비생 여부</a:t>
            </a: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직장인이라면 직무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취업준비생이라면 전공</a:t>
            </a: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관심분야</a:t>
            </a: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왜 캠프에 입과하였는지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주 후에는 어떤 모습이었으면 하는지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??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그 외 기타 사항들</a:t>
            </a: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742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11017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멘토소개 및 멘티소개 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전공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학년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2121547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11017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멘토소개 및 멘티소개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2 – 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취업</a:t>
            </a:r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관심분야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D48C2D-4732-7AAC-7F91-2E50D805C38D}"/>
              </a:ext>
            </a:extLst>
          </p:cNvPr>
          <p:cNvSpPr txBox="1"/>
          <p:nvPr/>
        </p:nvSpPr>
        <p:spPr>
          <a:xfrm>
            <a:off x="1199456" y="1700808"/>
            <a:ext cx="1080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 </a:t>
            </a:r>
            <a:r>
              <a:rPr lang="ko-KR" altLang="en-US" dirty="0"/>
              <a:t>서버 개발자</a:t>
            </a:r>
            <a:r>
              <a:rPr lang="en-US" altLang="ko-KR" dirty="0"/>
              <a:t>, </a:t>
            </a:r>
            <a:r>
              <a:rPr lang="ko-KR" altLang="en-US" dirty="0"/>
              <a:t>삼성 </a:t>
            </a:r>
            <a:r>
              <a:rPr lang="en-US" altLang="ko-KR" dirty="0"/>
              <a:t>SDS, </a:t>
            </a:r>
            <a:r>
              <a:rPr lang="ko-KR" altLang="en-US" dirty="0"/>
              <a:t>카카오 회사</a:t>
            </a:r>
            <a:r>
              <a:rPr lang="en-US" altLang="ko-KR" dirty="0"/>
              <a:t>, </a:t>
            </a:r>
            <a:r>
              <a:rPr lang="ko-KR" altLang="en-US" dirty="0"/>
              <a:t>데이터 분석가 </a:t>
            </a:r>
            <a:r>
              <a:rPr lang="en-US" altLang="ko-KR" dirty="0"/>
              <a:t>(</a:t>
            </a:r>
            <a:r>
              <a:rPr lang="ko-KR" altLang="en-US" dirty="0"/>
              <a:t>관심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0035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캠프 및 과정 소개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D85D9C7C-5BA2-4FFB-B865-3D8ADE3CD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756709"/>
              </p:ext>
            </p:extLst>
          </p:nvPr>
        </p:nvGraphicFramePr>
        <p:xfrm>
          <a:off x="839416" y="1196752"/>
          <a:ext cx="10801200" cy="5040558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437422">
                  <a:extLst>
                    <a:ext uri="{9D8B030D-6E8A-4147-A177-3AD203B41FA5}">
                      <a16:colId xmlns:a16="http://schemas.microsoft.com/office/drawing/2014/main" val="229127289"/>
                    </a:ext>
                  </a:extLst>
                </a:gridCol>
                <a:gridCol w="4681889">
                  <a:extLst>
                    <a:ext uri="{9D8B030D-6E8A-4147-A177-3AD203B41FA5}">
                      <a16:colId xmlns:a16="http://schemas.microsoft.com/office/drawing/2014/main" val="2418357349"/>
                    </a:ext>
                  </a:extLst>
                </a:gridCol>
                <a:gridCol w="4681889">
                  <a:extLst>
                    <a:ext uri="{9D8B030D-6E8A-4147-A177-3AD203B41FA5}">
                      <a16:colId xmlns:a16="http://schemas.microsoft.com/office/drawing/2014/main" val="3791659016"/>
                    </a:ext>
                  </a:extLst>
                </a:gridCol>
              </a:tblGrid>
              <a:tr h="8400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 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             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 점 과 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1699929"/>
                  </a:ext>
                </a:extLst>
              </a:tr>
              <a:tr h="840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IT 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기획 전 현황 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챗봇 관련 기술 및 사례 조사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819257"/>
                  </a:ext>
                </a:extLst>
              </a:tr>
              <a:tr h="840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업무 시나리오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챗봇 구축을 위한 전체 시나리오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6130955"/>
                  </a:ext>
                </a:extLst>
              </a:tr>
              <a:tr h="840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Dialogflow 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시나리오 대로 실제 챗봇 구축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5976027"/>
                  </a:ext>
                </a:extLst>
              </a:tr>
              <a:tr h="840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개선사항 도출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 및 개선사항 도출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6729692"/>
                  </a:ext>
                </a:extLst>
              </a:tr>
              <a:tr h="840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배포 및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실제 서비스 온라인 상에 배포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786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056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캠프 및 과정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1A3B72-E4BA-4E41-B423-337AE1537EAC}"/>
              </a:ext>
            </a:extLst>
          </p:cNvPr>
          <p:cNvSpPr txBox="1"/>
          <p:nvPr/>
        </p:nvSpPr>
        <p:spPr>
          <a:xfrm>
            <a:off x="888480" y="1364926"/>
            <a:ext cx="113052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실제 기술이 아닌 </a:t>
            </a:r>
            <a:r>
              <a:rPr lang="ko-KR" altLang="en-US" sz="24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직무에 대한 경험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을 하는 과정입니다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실제 경험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인턴 경험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을 통하여 </a:t>
            </a:r>
            <a:r>
              <a:rPr lang="ko-KR" altLang="en-US" sz="24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스토리를 만들고 취업을 목표로 하는 과정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서비스 기획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개발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배포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운영 </a:t>
            </a:r>
            <a:r>
              <a:rPr lang="en-US" altLang="ko-KR" sz="24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 </a:t>
            </a:r>
            <a:r>
              <a:rPr lang="ko-KR" altLang="en-US" sz="24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기획자 또는 개발자로 업무 수행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을 합니다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과제는 </a:t>
            </a:r>
            <a:r>
              <a:rPr lang="ko-KR" altLang="en-US" sz="24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마감 기한을 준수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해주셔야 합니다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과제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회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캠프 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회 총 </a:t>
            </a:r>
            <a:r>
              <a:rPr lang="en-US" altLang="ko-KR" sz="24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24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중 </a:t>
            </a:r>
            <a:r>
              <a:rPr lang="en-US" altLang="ko-KR" sz="24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4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이상 누락하시면 미수료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가 됩니다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캠프에 대한 평가를 부탁드립니다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좋은 점은 적극반영</a:t>
            </a:r>
            <a:r>
              <a:rPr lang="en-US" altLang="ko-KR" sz="24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부족한 점은 보완하겠습니다</a:t>
            </a:r>
            <a:r>
              <a:rPr lang="en-US" altLang="ko-KR" sz="24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7598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7A9A6-CFFD-4F57-94F2-117435BA95A4}"/>
              </a:ext>
            </a:extLst>
          </p:cNvPr>
          <p:cNvGrpSpPr/>
          <p:nvPr/>
        </p:nvGrpSpPr>
        <p:grpSpPr>
          <a:xfrm>
            <a:off x="0" y="0"/>
            <a:ext cx="12195472" cy="6858000"/>
            <a:chOff x="0" y="0"/>
            <a:chExt cx="12195472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B39408-5EAA-4CE7-8D36-A0DBDE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212" y="6491436"/>
              <a:ext cx="1537260" cy="3654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7377BF-1F9E-4F14-BC85-B76E4598F93A}"/>
              </a:ext>
            </a:extLst>
          </p:cNvPr>
          <p:cNvSpPr txBox="1"/>
          <p:nvPr/>
        </p:nvSpPr>
        <p:spPr>
          <a:xfrm>
            <a:off x="407368" y="268633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r>
              <a:rPr lang="ko-KR" altLang="en-US" sz="4800">
                <a:latin typeface="나눔고딕" panose="020D0604000000000000" pitchFamily="50" charset="-127"/>
                <a:ea typeface="나눔고딕" panose="020D0604000000000000" pitchFamily="50" charset="-127"/>
              </a:rPr>
              <a:t>캠프 및 과정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1A3B72-E4BA-4E41-B423-337AE1537EAC}"/>
              </a:ext>
            </a:extLst>
          </p:cNvPr>
          <p:cNvSpPr txBox="1"/>
          <p:nvPr/>
        </p:nvSpPr>
        <p:spPr>
          <a:xfrm>
            <a:off x="888480" y="1364926"/>
            <a:ext cx="1130525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주 후에는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b="1">
                <a:solidFill>
                  <a:srgbClr val="3D5A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챗봇 서비스의 특징과 구성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에 대해서 알게 됩니다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챗봇 서비스에 </a:t>
            </a:r>
            <a:r>
              <a:rPr lang="ko-KR" altLang="en-US" sz="2400" b="1">
                <a:solidFill>
                  <a:srgbClr val="3D5A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 가능한 업무를 알고</a:t>
            </a:r>
            <a:r>
              <a:rPr lang="en-US" altLang="ko-KR" sz="2400" b="1">
                <a:solidFill>
                  <a:srgbClr val="3D5A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>
                <a:solidFill>
                  <a:srgbClr val="3D5A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할 수 있습니다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이와 관련된 내용을 </a:t>
            </a:r>
            <a:r>
              <a:rPr lang="ko-KR" altLang="en-US" sz="2400" b="1">
                <a:solidFill>
                  <a:srgbClr val="3D5A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자소서에 넣고</a:t>
            </a:r>
            <a:r>
              <a:rPr lang="en-US" altLang="ko-KR" sz="2400" b="1">
                <a:solidFill>
                  <a:srgbClr val="3D5A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>
                <a:solidFill>
                  <a:srgbClr val="3D5A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면접에서 이야기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할 수 있습니다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기획자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개발자에 대해서 알 수 있습니다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내가 원하는 분야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취업 해야 할 분야에 대해서 알 수 있습니다</a:t>
            </a:r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40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874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1731</Words>
  <Application>Microsoft Office PowerPoint</Application>
  <PresentationFormat>와이드스크린</PresentationFormat>
  <Paragraphs>303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HY헤드라인M</vt:lpstr>
      <vt:lpstr>나눔고딕</vt:lpstr>
      <vt:lpstr>맑은 고딕</vt:lpstr>
      <vt:lpstr>Arial</vt:lpstr>
      <vt:lpstr>Open Sans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이재성</dc:creator>
  <cp:lastModifiedBy>이 지성</cp:lastModifiedBy>
  <cp:revision>1432</cp:revision>
  <dcterms:created xsi:type="dcterms:W3CDTF">2015-10-20T01:42:30Z</dcterms:created>
  <dcterms:modified xsi:type="dcterms:W3CDTF">2022-09-18T10:43:13Z</dcterms:modified>
</cp:coreProperties>
</file>